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2170"/>
    <a:srgbClr val="5B239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B4285-599D-4937-A887-BB42AE729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921FDF-0FAB-45B9-A153-A2373998A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606A95-F8B1-4354-8D6F-3B89E78E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ADC5ED-EAD0-418E-AC0C-36FE7AED7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2079AE-EFA5-483F-B6FE-90886BA9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53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A3932-8575-480B-A9D1-18733AC29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6AAF28-4913-471D-9326-0FE3130F9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D5DCF-3374-4C2D-ABFC-BAC27CD56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7A26A-B5E2-41FD-8E6E-727D6D74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A080C0-D9F9-49DA-9025-412B89CBB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64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8A2348-C901-4546-B632-C7982B324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1DBB2A-2969-41A3-9CB3-FCFEECE8F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E137F8-37DA-4284-85B1-D2AB48D8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D990C0-9200-47BA-BD19-C9BD5EE5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321AD6-4A4C-44D0-A421-5F1F7857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44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4E997-77BC-4A8E-82DC-16465B65F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7EA95-9EC3-40F8-BC64-E5AE2687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E098AF-2361-4C7A-8C5B-9DEA07C1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38ACDD-8499-48C8-A1BE-EC8B911B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2C6523-BF40-4984-8488-5D31BED0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50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CF330-23FD-4152-BB98-FE789DC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CF12A2-D93C-4ECF-BCE8-2E8DFED44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02E4DE-733D-4067-8DF7-37CF1AE2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2C7D3B-28A7-4E7D-A4FF-555C1649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15B957-D7B4-427D-AF26-9C9872F1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14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837C9-E06F-4D03-A3F0-C07111BA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5926F0-FB07-4A19-B254-BE0916F7D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441A5-7FF0-465E-87F0-2F1405D47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D54D4B-1114-4EE7-906E-8EDD956EE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CBF3B4-7A68-4BA4-A897-2B72B552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EF216-6A25-4304-A4C2-AB3D7791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25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E4893-3879-425F-8FE3-8E1683978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574C2A-F968-4183-AE5C-B3882A052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59B176-1731-4346-A2BA-0F80680F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CBF3B0-1079-4FB7-BEDB-D567EC3C70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5070A1-61D9-4BA5-8EC0-0AE9ECF59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FE3418-50A0-4099-8008-DDB945D3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F33A55-8275-4E8C-8878-A13E2AAD5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A342A3-1D21-42FD-921D-6FA03A6E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70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096F6-107B-4A2D-A271-C03F4E6C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C36491-B485-439F-AB30-29838AD9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7EB13C-01AA-4D6F-A47E-DFD93B75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13E3F0D-C296-4DF6-B07D-A8EC737BD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00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650AE9D-1C54-4B6C-A58E-2A8CCD86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724728-8E1A-4803-9FA8-265F2AB05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392B86-6455-40C4-B511-9C1D14B6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2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92B1D2-E3D9-4964-880D-4CDBD7816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87D787-565F-4543-B4D0-9AC7427E6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16E7CA-098B-491D-A8CB-4F3B93163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ECDEA-63C9-4A8E-8FFA-D719A9BB9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12E2EB-967C-4DD5-8041-450C15D5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141F09-0057-4322-8ABE-23764ADF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07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3EB81-FC33-45B2-8AC2-7061B0676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2239C7-734E-41D3-817B-F1FB55C8A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CEF441-B332-46F3-9BF5-F2D7C67B5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0B59C6-05B7-40F3-B500-4BFAF20A7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9A2EA7-8C3D-4070-8FB0-2E038061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81B326-AF31-4D87-B931-4D40AE8F2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08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0959A5A-D335-4CCF-9E0B-B57498DAE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B84FAF-42DD-4895-981D-AE438AE8E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2FD7FD-A131-470F-98E3-041492055A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AFDC6-EF84-4389-8D99-5815CA336567}" type="datetimeFigureOut">
              <a:rPr lang="es-ES" smtClean="0"/>
              <a:t>20/03/2024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0A23BB-C263-4CAC-BB5F-DAF5E8E7A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879685-8BBC-466A-9B6F-EC9EB4405E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D71D4-6D0B-48D5-A2FA-0B457A5B09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3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B1E57E-57D4-41A5-9E3B-52D0AA6DA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6400" y="1078820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ca-ES" sz="3600" b="1" dirty="0">
                <a:solidFill>
                  <a:srgbClr val="5B23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AGREGAR TÍTULO</a:t>
            </a:r>
            <a:endParaRPr lang="es-ES" sz="3600" b="1" dirty="0">
              <a:solidFill>
                <a:srgbClr val="5B23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FB24F7-3E92-40D3-AFAE-723EF96AE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6400" y="3558495"/>
            <a:ext cx="9144000" cy="1655762"/>
          </a:xfrm>
        </p:spPr>
        <p:txBody>
          <a:bodyPr/>
          <a:lstStyle/>
          <a:p>
            <a:pPr algn="l"/>
            <a:r>
              <a:rPr lang="ca-ES" dirty="0" err="1">
                <a:solidFill>
                  <a:srgbClr val="BC21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Haga</a:t>
            </a:r>
            <a:r>
              <a:rPr lang="ca-ES" dirty="0">
                <a:solidFill>
                  <a:srgbClr val="BC21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clic para agregar </a:t>
            </a:r>
            <a:r>
              <a:rPr lang="ca-ES" dirty="0" err="1">
                <a:solidFill>
                  <a:srgbClr val="BC21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subtítulo</a:t>
            </a:r>
            <a:endParaRPr lang="es-ES" dirty="0">
              <a:solidFill>
                <a:srgbClr val="BC217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2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068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unicacion-oral_Lleida2024" id="{1EE8470B-C87C-4DB1-AA80-D88B2816455C}" vid="{DAB1E2B5-F986-4369-AF47-D72FD0943E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Comunicacion-oral_Lleida2024</Template>
  <TotalTime>8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Tema de Office</vt:lpstr>
      <vt:lpstr>AGREGAR TÍTULO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AGREGAR TÍTULO</dc:title>
  <dc:creator>ASSOCIACIÓ CATALANA DE LLEVADORES</dc:creator>
  <cp:lastModifiedBy>ASSOCIACIÓ CATALANA DE LLEVADORES</cp:lastModifiedBy>
  <cp:revision>3</cp:revision>
  <dcterms:created xsi:type="dcterms:W3CDTF">2024-03-18T17:42:41Z</dcterms:created>
  <dcterms:modified xsi:type="dcterms:W3CDTF">2024-03-20T07:48:10Z</dcterms:modified>
</cp:coreProperties>
</file>