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</p:sldMasterIdLst>
  <p:notesMasterIdLst>
    <p:notesMasterId r:id="rId7"/>
  </p:notesMasterIdLst>
  <p:sldIdLst>
    <p:sldId id="257" r:id="rId6"/>
  </p:sldIdLst>
  <p:sldSz cx="18722975" cy="30603825"/>
  <p:notesSz cx="6858000" cy="9144000"/>
  <p:defaultTextStyle>
    <a:defPPr>
      <a:defRPr lang="es-ES"/>
    </a:defPPr>
    <a:lvl1pPr algn="l" rtl="0" eaLnBrk="0" fontAlgn="base" hangingPunct="0">
      <a:spcBef>
        <a:spcPct val="0"/>
      </a:spcBef>
      <a:spcAft>
        <a:spcPct val="0"/>
      </a:spcAft>
      <a:defRPr sz="56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296863" indent="95250" algn="l" rtl="0" eaLnBrk="0" fontAlgn="base" hangingPunct="0">
      <a:spcBef>
        <a:spcPct val="0"/>
      </a:spcBef>
      <a:spcAft>
        <a:spcPct val="0"/>
      </a:spcAft>
      <a:defRPr sz="56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595313" indent="188913" algn="l" rtl="0" eaLnBrk="0" fontAlgn="base" hangingPunct="0">
      <a:spcBef>
        <a:spcPct val="0"/>
      </a:spcBef>
      <a:spcAft>
        <a:spcPct val="0"/>
      </a:spcAft>
      <a:defRPr sz="56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893763" indent="282575" algn="l" rtl="0" eaLnBrk="0" fontAlgn="base" hangingPunct="0">
      <a:spcBef>
        <a:spcPct val="0"/>
      </a:spcBef>
      <a:spcAft>
        <a:spcPct val="0"/>
      </a:spcAft>
      <a:defRPr sz="56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190625" indent="377825" algn="l" rtl="0" eaLnBrk="0" fontAlgn="base" hangingPunct="0">
      <a:spcBef>
        <a:spcPct val="0"/>
      </a:spcBef>
      <a:spcAft>
        <a:spcPct val="0"/>
      </a:spcAft>
      <a:defRPr sz="56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sz="56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sz="56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sz="56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sz="56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9639">
          <p15:clr>
            <a:srgbClr val="A4A3A4"/>
          </p15:clr>
        </p15:guide>
        <p15:guide id="2" pos="589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>
      <p:cViewPr>
        <p:scale>
          <a:sx n="33" d="100"/>
          <a:sy n="33" d="100"/>
        </p:scale>
        <p:origin x="1410" y="-282"/>
      </p:cViewPr>
      <p:guideLst>
        <p:guide orient="horz" pos="9639"/>
        <p:guide pos="5897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10" Type="http://schemas.openxmlformats.org/officeDocument/2006/relationships/theme" Target="theme/theme1.xml"/><Relationship Id="rId4" Type="http://schemas.openxmlformats.org/officeDocument/2006/relationships/customXml" Target="../customXml/item4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>
            <a:extLst>
              <a:ext uri="{FF2B5EF4-FFF2-40B4-BE49-F238E27FC236}">
                <a16:creationId xmlns:a16="http://schemas.microsoft.com/office/drawing/2014/main" id="{82E6EB23-914C-42CE-88CD-247009D44A3C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ＭＳ Ｐゴシック" charset="0"/>
              </a:defRPr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C15DF1C9-2A80-4B01-B0AD-75FBEA2E7509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A7AF3EF6-AE56-45C0-A96B-6F67AAEC33E9}" type="datetimeFigureOut">
              <a:rPr lang="es-ES_tradnl"/>
              <a:pPr>
                <a:defRPr/>
              </a:pPr>
              <a:t>20/03/2024</a:t>
            </a:fld>
            <a:endParaRPr lang="es-ES_tradnl"/>
          </a:p>
        </p:txBody>
      </p:sp>
      <p:sp>
        <p:nvSpPr>
          <p:cNvPr id="4" name="Marcador de imagen de diapositiva 3">
            <a:extLst>
              <a:ext uri="{FF2B5EF4-FFF2-40B4-BE49-F238E27FC236}">
                <a16:creationId xmlns:a16="http://schemas.microsoft.com/office/drawing/2014/main" id="{DE00AE97-DF13-42DD-A278-80D790127973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2484438" y="1143000"/>
            <a:ext cx="18891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s-ES_tradnl" noProof="0"/>
          </a:p>
        </p:txBody>
      </p:sp>
      <p:sp>
        <p:nvSpPr>
          <p:cNvPr id="5" name="Marcador de notas 4">
            <a:extLst>
              <a:ext uri="{FF2B5EF4-FFF2-40B4-BE49-F238E27FC236}">
                <a16:creationId xmlns:a16="http://schemas.microsoft.com/office/drawing/2014/main" id="{4BA6EB41-B0C0-4E1B-A07E-DA7898D2654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noProof="0"/>
              <a:t>Haga clic para modificar el estilo de texto del patrón</a:t>
            </a:r>
          </a:p>
          <a:p>
            <a:pPr lvl="1"/>
            <a:r>
              <a:rPr lang="es-ES" noProof="0"/>
              <a:t>Segundo nivel</a:t>
            </a:r>
          </a:p>
          <a:p>
            <a:pPr lvl="2"/>
            <a:r>
              <a:rPr lang="es-ES" noProof="0"/>
              <a:t>Tercer nivel</a:t>
            </a:r>
          </a:p>
          <a:p>
            <a:pPr lvl="3"/>
            <a:r>
              <a:rPr lang="es-ES" noProof="0"/>
              <a:t>Cuarto nivel</a:t>
            </a:r>
          </a:p>
          <a:p>
            <a:pPr lvl="4"/>
            <a:r>
              <a:rPr lang="es-ES" noProof="0"/>
              <a:t>Quinto nivel</a:t>
            </a:r>
            <a:endParaRPr lang="es-ES_tradnl" noProof="0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6116B856-D228-465C-9718-95739ACC56DB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ＭＳ Ｐゴシック" charset="0"/>
              </a:defRPr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58995763-EA14-4B5E-8444-1F16742B2F4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D164A88E-45A8-4057-8F29-FE504E5C671F}" type="slidenum">
              <a:rPr lang="es-ES_tradnl" altLang="es-ES"/>
              <a:pPr>
                <a:defRPr/>
              </a:pPr>
              <a:t>‹Nº›</a:t>
            </a:fld>
            <a:endParaRPr lang="es-ES_tradnl" alt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Marcador de imagen de diapositiva 1">
            <a:extLst>
              <a:ext uri="{FF2B5EF4-FFF2-40B4-BE49-F238E27FC236}">
                <a16:creationId xmlns:a16="http://schemas.microsoft.com/office/drawing/2014/main" id="{8DDBF6FE-9CB7-44F4-85AC-87BD1326DB8A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Marcador de notas 2">
            <a:extLst>
              <a:ext uri="{FF2B5EF4-FFF2-40B4-BE49-F238E27FC236}">
                <a16:creationId xmlns:a16="http://schemas.microsoft.com/office/drawing/2014/main" id="{7BBFA73E-48A9-42A4-A059-4CF61C2C100E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s-ES_tradnl" altLang="es-ES">
              <a:ea typeface="ＭＳ Ｐゴシック" panose="020B0600070205080204" pitchFamily="34" charset="-128"/>
            </a:endParaRPr>
          </a:p>
        </p:txBody>
      </p:sp>
      <p:sp>
        <p:nvSpPr>
          <p:cNvPr id="4100" name="Marcador de número de diapositiva 3">
            <a:extLst>
              <a:ext uri="{FF2B5EF4-FFF2-40B4-BE49-F238E27FC236}">
                <a16:creationId xmlns:a16="http://schemas.microsoft.com/office/drawing/2014/main" id="{17FE1E1A-306F-4793-AAD3-DB68FC977B8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5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5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5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5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5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5387C29F-6366-4820-8C24-C9321034784C}" type="slidenum">
              <a:rPr lang="es-ES_tradnl" altLang="es-ES" sz="1200" smtClean="0"/>
              <a:pPr/>
              <a:t>1</a:t>
            </a:fld>
            <a:endParaRPr lang="es-ES_tradnl" altLang="es-ES" sz="120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1404316" y="9507472"/>
            <a:ext cx="15914345" cy="655908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2808630" y="17341718"/>
            <a:ext cx="13105716" cy="7821877"/>
          </a:xfrm>
        </p:spPr>
        <p:txBody>
          <a:bodyPr/>
          <a:lstStyle>
            <a:lvl1pPr marL="0" indent="0" algn="ctr">
              <a:buNone/>
              <a:defRPr/>
            </a:lvl1pPr>
            <a:lvl2pPr marL="298247" indent="0" algn="ctr">
              <a:buNone/>
              <a:defRPr/>
            </a:lvl2pPr>
            <a:lvl3pPr marL="596495" indent="0" algn="ctr">
              <a:buNone/>
              <a:defRPr/>
            </a:lvl3pPr>
            <a:lvl4pPr marL="894742" indent="0" algn="ctr">
              <a:buNone/>
              <a:defRPr/>
            </a:lvl4pPr>
            <a:lvl5pPr marL="1192990" indent="0" algn="ctr">
              <a:buNone/>
              <a:defRPr/>
            </a:lvl5pPr>
            <a:lvl6pPr marL="1491237" indent="0" algn="ctr">
              <a:buNone/>
              <a:defRPr/>
            </a:lvl6pPr>
            <a:lvl7pPr marL="1789484" indent="0" algn="ctr">
              <a:buNone/>
              <a:defRPr/>
            </a:lvl7pPr>
            <a:lvl8pPr marL="2087732" indent="0" algn="ctr">
              <a:buNone/>
              <a:defRPr/>
            </a:lvl8pPr>
            <a:lvl9pPr marL="2385979" indent="0" algn="ctr">
              <a:buNone/>
              <a:defRPr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DF94EB4-8FD1-4246-B3E2-DC462DA8EFF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99F3BC8-78BD-4088-86B8-C6A7D6855FF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4E37770F-3ADA-48D0-9DC8-C87E2B4122D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51DD2F-0201-4F8D-BF74-528B5C359AEB}" type="slidenum">
              <a:rPr lang="es-ES" altLang="es-ES"/>
              <a:pPr>
                <a:defRPr/>
              </a:pPr>
              <a:t>‹Nº›</a:t>
            </a:fld>
            <a:endParaRPr lang="es-ES" altLang="es-ES"/>
          </a:p>
        </p:txBody>
      </p:sp>
    </p:spTree>
    <p:extLst>
      <p:ext uri="{BB962C8B-B14F-4D97-AF65-F5344CB8AC3E}">
        <p14:creationId xmlns:p14="http://schemas.microsoft.com/office/powerpoint/2010/main" val="13441011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2E2B1F6-7117-4617-BB7C-92D00ABE15C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361151E-FFA5-489D-AD98-90F75239D1D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2DC8388-BFD7-487C-AA52-3141711D5AC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DC74A1-905E-4E06-A8C9-327F655969A9}" type="slidenum">
              <a:rPr lang="es-ES" altLang="es-ES"/>
              <a:pPr>
                <a:defRPr/>
              </a:pPr>
              <a:t>‹Nº›</a:t>
            </a:fld>
            <a:endParaRPr lang="es-ES" altLang="es-ES"/>
          </a:p>
        </p:txBody>
      </p:sp>
    </p:spTree>
    <p:extLst>
      <p:ext uri="{BB962C8B-B14F-4D97-AF65-F5344CB8AC3E}">
        <p14:creationId xmlns:p14="http://schemas.microsoft.com/office/powerpoint/2010/main" val="30240125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13574432" y="1225683"/>
            <a:ext cx="4212027" cy="2611265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936517" y="1225683"/>
            <a:ext cx="12549860" cy="2611265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143BA34-E678-404A-88A9-5BEDEC22711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51B3124-28EE-4BEE-8A67-AF3BB6F03DE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FE9301C-E985-4143-AC70-A0F9ED73699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C58E4B-8869-430F-841E-B9E04CD6435B}" type="slidenum">
              <a:rPr lang="es-ES" altLang="es-ES"/>
              <a:pPr>
                <a:defRPr/>
              </a:pPr>
              <a:t>‹Nº›</a:t>
            </a:fld>
            <a:endParaRPr lang="es-ES" altLang="es-ES"/>
          </a:p>
        </p:txBody>
      </p:sp>
    </p:spTree>
    <p:extLst>
      <p:ext uri="{BB962C8B-B14F-4D97-AF65-F5344CB8AC3E}">
        <p14:creationId xmlns:p14="http://schemas.microsoft.com/office/powerpoint/2010/main" val="37490184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632123A-67F6-43E2-BA38-CDF5177A4CA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6E15DD5-DAE3-4435-93E0-427813E2947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C8D39B0-9046-4658-A256-77E4E411ABC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D53818-D8FB-459B-9E4A-FAB88B3392CA}" type="slidenum">
              <a:rPr lang="es-ES" altLang="es-ES"/>
              <a:pPr>
                <a:defRPr/>
              </a:pPr>
              <a:t>‹Nº›</a:t>
            </a:fld>
            <a:endParaRPr lang="es-ES" altLang="es-ES"/>
          </a:p>
        </p:txBody>
      </p:sp>
    </p:spTree>
    <p:extLst>
      <p:ext uri="{BB962C8B-B14F-4D97-AF65-F5344CB8AC3E}">
        <p14:creationId xmlns:p14="http://schemas.microsoft.com/office/powerpoint/2010/main" val="3266433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478613" y="19666017"/>
            <a:ext cx="15915263" cy="6077810"/>
          </a:xfrm>
        </p:spPr>
        <p:txBody>
          <a:bodyPr anchor="t"/>
          <a:lstStyle>
            <a:lvl1pPr algn="l">
              <a:defRPr sz="2600" b="1" cap="all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478613" y="12970868"/>
            <a:ext cx="15915263" cy="6695149"/>
          </a:xfrm>
        </p:spPr>
        <p:txBody>
          <a:bodyPr anchor="b"/>
          <a:lstStyle>
            <a:lvl1pPr marL="0" indent="0">
              <a:buNone/>
              <a:defRPr sz="1300"/>
            </a:lvl1pPr>
            <a:lvl2pPr marL="298247" indent="0">
              <a:buNone/>
              <a:defRPr sz="1200"/>
            </a:lvl2pPr>
            <a:lvl3pPr marL="596495" indent="0">
              <a:buNone/>
              <a:defRPr sz="1000"/>
            </a:lvl3pPr>
            <a:lvl4pPr marL="894742" indent="0">
              <a:buNone/>
              <a:defRPr sz="900"/>
            </a:lvl4pPr>
            <a:lvl5pPr marL="1192990" indent="0">
              <a:buNone/>
              <a:defRPr sz="900"/>
            </a:lvl5pPr>
            <a:lvl6pPr marL="1491237" indent="0">
              <a:buNone/>
              <a:defRPr sz="900"/>
            </a:lvl6pPr>
            <a:lvl7pPr marL="1789484" indent="0">
              <a:buNone/>
              <a:defRPr sz="900"/>
            </a:lvl7pPr>
            <a:lvl8pPr marL="2087732" indent="0">
              <a:buNone/>
              <a:defRPr sz="900"/>
            </a:lvl8pPr>
            <a:lvl9pPr marL="2385979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AEEA5D7-7526-4AD0-B5AB-E4FC448282F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2C6B5AF-E36C-4B9A-9F13-AC606B55370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C901A32-1BD4-4BD3-B17E-E183E639AD6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A5D4FE-35AF-4129-A90B-5C8170104874}" type="slidenum">
              <a:rPr lang="es-ES" altLang="es-ES"/>
              <a:pPr>
                <a:defRPr/>
              </a:pPr>
              <a:t>‹Nº›</a:t>
            </a:fld>
            <a:endParaRPr lang="es-ES" altLang="es-ES"/>
          </a:p>
        </p:txBody>
      </p:sp>
    </p:spTree>
    <p:extLst>
      <p:ext uri="{BB962C8B-B14F-4D97-AF65-F5344CB8AC3E}">
        <p14:creationId xmlns:p14="http://schemas.microsoft.com/office/powerpoint/2010/main" val="18564131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936517" y="7140444"/>
            <a:ext cx="8380943" cy="20197895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9405515" y="7140444"/>
            <a:ext cx="8380944" cy="20197895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1015525-037A-434F-8C54-C26B426EF8E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F7E50BB-4E7F-44BF-B7AD-D4148F17F02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049A47A-56EF-48F3-A65F-B9838EE7866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9A15C3-97E1-4894-A3BD-1FC52D55DB36}" type="slidenum">
              <a:rPr lang="es-ES" altLang="es-ES"/>
              <a:pPr>
                <a:defRPr/>
              </a:pPr>
              <a:t>‹Nº›</a:t>
            </a:fld>
            <a:endParaRPr lang="es-ES" altLang="es-ES"/>
          </a:p>
        </p:txBody>
      </p:sp>
    </p:spTree>
    <p:extLst>
      <p:ext uri="{BB962C8B-B14F-4D97-AF65-F5344CB8AC3E}">
        <p14:creationId xmlns:p14="http://schemas.microsoft.com/office/powerpoint/2010/main" val="14678657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36517" y="6850328"/>
            <a:ext cx="8271790" cy="2855053"/>
          </a:xfrm>
        </p:spPr>
        <p:txBody>
          <a:bodyPr anchor="b"/>
          <a:lstStyle>
            <a:lvl1pPr marL="0" indent="0">
              <a:buNone/>
              <a:defRPr sz="1500" b="1"/>
            </a:lvl1pPr>
            <a:lvl2pPr marL="298247" indent="0">
              <a:buNone/>
              <a:defRPr sz="1300" b="1"/>
            </a:lvl2pPr>
            <a:lvl3pPr marL="596495" indent="0">
              <a:buNone/>
              <a:defRPr sz="1200" b="1"/>
            </a:lvl3pPr>
            <a:lvl4pPr marL="894742" indent="0">
              <a:buNone/>
              <a:defRPr sz="1000" b="1"/>
            </a:lvl4pPr>
            <a:lvl5pPr marL="1192990" indent="0">
              <a:buNone/>
              <a:defRPr sz="1000" b="1"/>
            </a:lvl5pPr>
            <a:lvl6pPr marL="1491237" indent="0">
              <a:buNone/>
              <a:defRPr sz="1000" b="1"/>
            </a:lvl6pPr>
            <a:lvl7pPr marL="1789484" indent="0">
              <a:buNone/>
              <a:defRPr sz="1000" b="1"/>
            </a:lvl7pPr>
            <a:lvl8pPr marL="2087732" indent="0">
              <a:buNone/>
              <a:defRPr sz="1000" b="1"/>
            </a:lvl8pPr>
            <a:lvl9pPr marL="2385979" indent="0">
              <a:buNone/>
              <a:defRPr sz="10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936517" y="9705381"/>
            <a:ext cx="8271790" cy="17632958"/>
          </a:xfrm>
        </p:spPr>
        <p:txBody>
          <a:bodyPr/>
          <a:lstStyle>
            <a:lvl1pPr>
              <a:defRPr sz="1500"/>
            </a:lvl1pPr>
            <a:lvl2pPr>
              <a:defRPr sz="1300"/>
            </a:lvl2pPr>
            <a:lvl3pPr>
              <a:defRPr sz="1200"/>
            </a:lvl3pPr>
            <a:lvl4pPr>
              <a:defRPr sz="1000"/>
            </a:lvl4pPr>
            <a:lvl5pPr>
              <a:defRPr sz="1000"/>
            </a:lvl5pPr>
            <a:lvl6pPr>
              <a:defRPr sz="1000"/>
            </a:lvl6pPr>
            <a:lvl7pPr>
              <a:defRPr sz="1000"/>
            </a:lvl7pPr>
            <a:lvl8pPr>
              <a:defRPr sz="1000"/>
            </a:lvl8pPr>
            <a:lvl9pPr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9511000" y="6850328"/>
            <a:ext cx="8275459" cy="2855053"/>
          </a:xfrm>
        </p:spPr>
        <p:txBody>
          <a:bodyPr anchor="b"/>
          <a:lstStyle>
            <a:lvl1pPr marL="0" indent="0">
              <a:buNone/>
              <a:defRPr sz="1500" b="1"/>
            </a:lvl1pPr>
            <a:lvl2pPr marL="298247" indent="0">
              <a:buNone/>
              <a:defRPr sz="1300" b="1"/>
            </a:lvl2pPr>
            <a:lvl3pPr marL="596495" indent="0">
              <a:buNone/>
              <a:defRPr sz="1200" b="1"/>
            </a:lvl3pPr>
            <a:lvl4pPr marL="894742" indent="0">
              <a:buNone/>
              <a:defRPr sz="1000" b="1"/>
            </a:lvl4pPr>
            <a:lvl5pPr marL="1192990" indent="0">
              <a:buNone/>
              <a:defRPr sz="1000" b="1"/>
            </a:lvl5pPr>
            <a:lvl6pPr marL="1491237" indent="0">
              <a:buNone/>
              <a:defRPr sz="1000" b="1"/>
            </a:lvl6pPr>
            <a:lvl7pPr marL="1789484" indent="0">
              <a:buNone/>
              <a:defRPr sz="1000" b="1"/>
            </a:lvl7pPr>
            <a:lvl8pPr marL="2087732" indent="0">
              <a:buNone/>
              <a:defRPr sz="1000" b="1"/>
            </a:lvl8pPr>
            <a:lvl9pPr marL="2385979" indent="0">
              <a:buNone/>
              <a:defRPr sz="10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9511000" y="9705381"/>
            <a:ext cx="8275459" cy="17632958"/>
          </a:xfrm>
        </p:spPr>
        <p:txBody>
          <a:bodyPr/>
          <a:lstStyle>
            <a:lvl1pPr>
              <a:defRPr sz="1500"/>
            </a:lvl1pPr>
            <a:lvl2pPr>
              <a:defRPr sz="1300"/>
            </a:lvl2pPr>
            <a:lvl3pPr>
              <a:defRPr sz="1200"/>
            </a:lvl3pPr>
            <a:lvl4pPr>
              <a:defRPr sz="1000"/>
            </a:lvl4pPr>
            <a:lvl5pPr>
              <a:defRPr sz="1000"/>
            </a:lvl5pPr>
            <a:lvl6pPr>
              <a:defRPr sz="1000"/>
            </a:lvl6pPr>
            <a:lvl7pPr>
              <a:defRPr sz="1000"/>
            </a:lvl7pPr>
            <a:lvl8pPr>
              <a:defRPr sz="1000"/>
            </a:lvl8pPr>
            <a:lvl9pPr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2DE767DF-3AE0-443F-8CE9-54CC174FD27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CB4AEFA0-D47D-42EC-9792-6014C63D484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A14A0B5F-18E4-4188-9290-684A2A566CC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5BFBC3-6F32-47E6-9B88-1533132D1FC2}" type="slidenum">
              <a:rPr lang="es-ES" altLang="es-ES"/>
              <a:pPr>
                <a:defRPr/>
              </a:pPr>
              <a:t>‹Nº›</a:t>
            </a:fld>
            <a:endParaRPr lang="es-ES" altLang="es-ES"/>
          </a:p>
        </p:txBody>
      </p:sp>
    </p:spTree>
    <p:extLst>
      <p:ext uri="{BB962C8B-B14F-4D97-AF65-F5344CB8AC3E}">
        <p14:creationId xmlns:p14="http://schemas.microsoft.com/office/powerpoint/2010/main" val="7417249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B2D78B4C-401A-452D-81E8-D52C948671B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747B7DF3-D614-4337-8015-07113CAC6F6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86125DC7-5B0D-4B2E-9DD1-3782CF52EE4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B88D6C-87C0-4789-91AE-8E2470C1F320}" type="slidenum">
              <a:rPr lang="es-ES" altLang="es-ES"/>
              <a:pPr>
                <a:defRPr/>
              </a:pPr>
              <a:t>‹Nº›</a:t>
            </a:fld>
            <a:endParaRPr lang="es-ES" altLang="es-ES"/>
          </a:p>
        </p:txBody>
      </p:sp>
    </p:spTree>
    <p:extLst>
      <p:ext uri="{BB962C8B-B14F-4D97-AF65-F5344CB8AC3E}">
        <p14:creationId xmlns:p14="http://schemas.microsoft.com/office/powerpoint/2010/main" val="22592077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6E9C73AE-09F0-44AC-81CD-5C8845E9A59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484C13E7-B1E8-4928-B9FE-CFA6EF0B502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31873B3D-DF34-4C08-8837-78CF5E1AED0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9425E8-2960-4E62-BD31-F36092C36604}" type="slidenum">
              <a:rPr lang="es-ES" altLang="es-ES"/>
              <a:pPr>
                <a:defRPr/>
              </a:pPr>
              <a:t>‹Nº›</a:t>
            </a:fld>
            <a:endParaRPr lang="es-ES" altLang="es-ES"/>
          </a:p>
        </p:txBody>
      </p:sp>
    </p:spTree>
    <p:extLst>
      <p:ext uri="{BB962C8B-B14F-4D97-AF65-F5344CB8AC3E}">
        <p14:creationId xmlns:p14="http://schemas.microsoft.com/office/powerpoint/2010/main" val="34395237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36517" y="1218935"/>
            <a:ext cx="6159356" cy="5184974"/>
          </a:xfrm>
        </p:spPr>
        <p:txBody>
          <a:bodyPr anchor="b"/>
          <a:lstStyle>
            <a:lvl1pPr algn="l">
              <a:defRPr sz="13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7320599" y="1218935"/>
            <a:ext cx="10465860" cy="2611940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936517" y="6403910"/>
            <a:ext cx="6159356" cy="20934428"/>
          </a:xfrm>
        </p:spPr>
        <p:txBody>
          <a:bodyPr/>
          <a:lstStyle>
            <a:lvl1pPr marL="0" indent="0">
              <a:buNone/>
              <a:defRPr sz="900"/>
            </a:lvl1pPr>
            <a:lvl2pPr marL="298247" indent="0">
              <a:buNone/>
              <a:defRPr sz="800"/>
            </a:lvl2pPr>
            <a:lvl3pPr marL="596495" indent="0">
              <a:buNone/>
              <a:defRPr sz="700"/>
            </a:lvl3pPr>
            <a:lvl4pPr marL="894742" indent="0">
              <a:buNone/>
              <a:defRPr sz="600"/>
            </a:lvl4pPr>
            <a:lvl5pPr marL="1192990" indent="0">
              <a:buNone/>
              <a:defRPr sz="600"/>
            </a:lvl5pPr>
            <a:lvl6pPr marL="1491237" indent="0">
              <a:buNone/>
              <a:defRPr sz="600"/>
            </a:lvl6pPr>
            <a:lvl7pPr marL="1789484" indent="0">
              <a:buNone/>
              <a:defRPr sz="600"/>
            </a:lvl7pPr>
            <a:lvl8pPr marL="2087732" indent="0">
              <a:buNone/>
              <a:defRPr sz="600"/>
            </a:lvl8pPr>
            <a:lvl9pPr marL="2385979" indent="0">
              <a:buNone/>
              <a:defRPr sz="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4ED0A88-759F-41E8-AFEA-D71C38042AD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D833ADD-E6EA-4566-8158-E1F5D1342FC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DB25FE9-EBFF-46BC-A206-4BE6A9349FD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7ECD5A-7D5A-4057-97CF-94135FA6DB92}" type="slidenum">
              <a:rPr lang="es-ES" altLang="es-ES"/>
              <a:pPr>
                <a:defRPr/>
              </a:pPr>
              <a:t>‹Nº›</a:t>
            </a:fld>
            <a:endParaRPr lang="es-ES" altLang="es-ES"/>
          </a:p>
        </p:txBody>
      </p:sp>
    </p:spTree>
    <p:extLst>
      <p:ext uri="{BB962C8B-B14F-4D97-AF65-F5344CB8AC3E}">
        <p14:creationId xmlns:p14="http://schemas.microsoft.com/office/powerpoint/2010/main" val="24348903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669931" y="21422454"/>
            <a:ext cx="11233602" cy="2528953"/>
          </a:xfrm>
        </p:spPr>
        <p:txBody>
          <a:bodyPr anchor="b"/>
          <a:lstStyle>
            <a:lvl1pPr algn="l">
              <a:defRPr sz="13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3669931" y="2734733"/>
            <a:ext cx="11233602" cy="18361621"/>
          </a:xfrm>
        </p:spPr>
        <p:txBody>
          <a:bodyPr/>
          <a:lstStyle>
            <a:lvl1pPr marL="0" indent="0">
              <a:buNone/>
              <a:defRPr sz="2100"/>
            </a:lvl1pPr>
            <a:lvl2pPr marL="298247" indent="0">
              <a:buNone/>
              <a:defRPr sz="1800"/>
            </a:lvl2pPr>
            <a:lvl3pPr marL="596495" indent="0">
              <a:buNone/>
              <a:defRPr sz="1500"/>
            </a:lvl3pPr>
            <a:lvl4pPr marL="894742" indent="0">
              <a:buNone/>
              <a:defRPr sz="1300"/>
            </a:lvl4pPr>
            <a:lvl5pPr marL="1192990" indent="0">
              <a:buNone/>
              <a:defRPr sz="1300"/>
            </a:lvl5pPr>
            <a:lvl6pPr marL="1491237" indent="0">
              <a:buNone/>
              <a:defRPr sz="1300"/>
            </a:lvl6pPr>
            <a:lvl7pPr marL="1789484" indent="0">
              <a:buNone/>
              <a:defRPr sz="1300"/>
            </a:lvl7pPr>
            <a:lvl8pPr marL="2087732" indent="0">
              <a:buNone/>
              <a:defRPr sz="1300"/>
            </a:lvl8pPr>
            <a:lvl9pPr marL="2385979" indent="0">
              <a:buNone/>
              <a:defRPr sz="1300"/>
            </a:lvl9pPr>
          </a:lstStyle>
          <a:p>
            <a:pPr lvl="0"/>
            <a:endParaRPr lang="es-ES" noProof="0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669931" y="23951407"/>
            <a:ext cx="11233602" cy="3591586"/>
          </a:xfrm>
        </p:spPr>
        <p:txBody>
          <a:bodyPr/>
          <a:lstStyle>
            <a:lvl1pPr marL="0" indent="0">
              <a:buNone/>
              <a:defRPr sz="900"/>
            </a:lvl1pPr>
            <a:lvl2pPr marL="298247" indent="0">
              <a:buNone/>
              <a:defRPr sz="800"/>
            </a:lvl2pPr>
            <a:lvl3pPr marL="596495" indent="0">
              <a:buNone/>
              <a:defRPr sz="700"/>
            </a:lvl3pPr>
            <a:lvl4pPr marL="894742" indent="0">
              <a:buNone/>
              <a:defRPr sz="600"/>
            </a:lvl4pPr>
            <a:lvl5pPr marL="1192990" indent="0">
              <a:buNone/>
              <a:defRPr sz="600"/>
            </a:lvl5pPr>
            <a:lvl6pPr marL="1491237" indent="0">
              <a:buNone/>
              <a:defRPr sz="600"/>
            </a:lvl6pPr>
            <a:lvl7pPr marL="1789484" indent="0">
              <a:buNone/>
              <a:defRPr sz="600"/>
            </a:lvl7pPr>
            <a:lvl8pPr marL="2087732" indent="0">
              <a:buNone/>
              <a:defRPr sz="600"/>
            </a:lvl8pPr>
            <a:lvl9pPr marL="2385979" indent="0">
              <a:buNone/>
              <a:defRPr sz="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54F098A-6A0F-4B27-BBC2-27649C9D2B4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F11A608-25D3-42A4-A0B8-7A453B0047B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6213BB6-72EC-4723-B269-68DDED5C922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2EB1F6-DEA5-49DC-9322-BD382F17368C}" type="slidenum">
              <a:rPr lang="es-ES" altLang="es-ES"/>
              <a:pPr>
                <a:defRPr/>
              </a:pPr>
              <a:t>‹Nº›</a:t>
            </a:fld>
            <a:endParaRPr lang="es-ES" altLang="es-ES"/>
          </a:p>
        </p:txBody>
      </p:sp>
    </p:spTree>
    <p:extLst>
      <p:ext uri="{BB962C8B-B14F-4D97-AF65-F5344CB8AC3E}">
        <p14:creationId xmlns:p14="http://schemas.microsoft.com/office/powerpoint/2010/main" val="37411807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FA157112-7B50-45E9-A3B2-8A8BEBC9005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936625" y="1225550"/>
            <a:ext cx="16849725" cy="5100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281844" tIns="140922" rIns="281844" bIns="140922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ES"/>
              <a:t>Haga clic para cambiar el estilo de título	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30F17A66-CC92-42B5-8F46-42D440A5694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36625" y="7140575"/>
            <a:ext cx="16849725" cy="20197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281844" tIns="140922" rIns="281844" bIns="14092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ES"/>
              <a:t>Haga clic para modificar el estilo de texto del patrón</a:t>
            </a:r>
          </a:p>
          <a:p>
            <a:pPr lvl="1"/>
            <a:r>
              <a:rPr lang="es-ES" altLang="es-ES"/>
              <a:t>Segundo nivel</a:t>
            </a:r>
          </a:p>
          <a:p>
            <a:pPr lvl="2"/>
            <a:r>
              <a:rPr lang="es-ES" altLang="es-ES"/>
              <a:t>Tercer nivel</a:t>
            </a:r>
          </a:p>
          <a:p>
            <a:pPr lvl="3"/>
            <a:r>
              <a:rPr lang="es-ES" altLang="es-ES"/>
              <a:t>Cuarto nivel</a:t>
            </a:r>
          </a:p>
          <a:p>
            <a:pPr lvl="4"/>
            <a:r>
              <a:rPr lang="es-ES" altLang="es-ES"/>
              <a:t>Quinto nivel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5F04AD46-BF01-4549-B0D6-940AF2153880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36625" y="27870150"/>
            <a:ext cx="4368800" cy="212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281844" tIns="140922" rIns="281844" bIns="140922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4300">
                <a:latin typeface="Arial" charset="0"/>
                <a:ea typeface="ＭＳ Ｐゴシック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CC13C071-549F-4A64-A423-475BB1918FBA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397625" y="27870150"/>
            <a:ext cx="5927725" cy="212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281844" tIns="140922" rIns="281844" bIns="140922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4300">
                <a:latin typeface="Arial" charset="0"/>
                <a:ea typeface="ＭＳ Ｐゴシック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99F2C608-857F-4D6E-82EC-95E24A943AD7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3417550" y="27870150"/>
            <a:ext cx="4368800" cy="212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281844" tIns="140922" rIns="281844" bIns="140922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4300"/>
            </a:lvl1pPr>
          </a:lstStyle>
          <a:p>
            <a:pPr>
              <a:defRPr/>
            </a:pPr>
            <a:fld id="{F5BF2309-062C-4935-9575-F2806C7F045B}" type="slidenum">
              <a:rPr lang="es-ES" altLang="es-ES"/>
              <a:pPr>
                <a:defRPr/>
              </a:pPr>
              <a:t>‹Nº›</a:t>
            </a:fld>
            <a:endParaRPr lang="es-ES" alt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2817813" rtl="0" eaLnBrk="0" fontAlgn="base" hangingPunct="0">
        <a:spcBef>
          <a:spcPct val="0"/>
        </a:spcBef>
        <a:spcAft>
          <a:spcPct val="0"/>
        </a:spcAft>
        <a:defRPr sz="13600">
          <a:solidFill>
            <a:schemeClr val="tx2"/>
          </a:solidFill>
          <a:latin typeface="+mj-lt"/>
          <a:ea typeface="ＭＳ Ｐゴシック" charset="0"/>
          <a:cs typeface="+mj-cs"/>
        </a:defRPr>
      </a:lvl1pPr>
      <a:lvl2pPr algn="ctr" defTabSz="2817813" rtl="0" eaLnBrk="0" fontAlgn="base" hangingPunct="0">
        <a:spcBef>
          <a:spcPct val="0"/>
        </a:spcBef>
        <a:spcAft>
          <a:spcPct val="0"/>
        </a:spcAft>
        <a:defRPr sz="13600">
          <a:solidFill>
            <a:schemeClr val="tx2"/>
          </a:solidFill>
          <a:latin typeface="Arial" charset="0"/>
          <a:ea typeface="ＭＳ Ｐゴシック" charset="0"/>
        </a:defRPr>
      </a:lvl2pPr>
      <a:lvl3pPr algn="ctr" defTabSz="2817813" rtl="0" eaLnBrk="0" fontAlgn="base" hangingPunct="0">
        <a:spcBef>
          <a:spcPct val="0"/>
        </a:spcBef>
        <a:spcAft>
          <a:spcPct val="0"/>
        </a:spcAft>
        <a:defRPr sz="13600">
          <a:solidFill>
            <a:schemeClr val="tx2"/>
          </a:solidFill>
          <a:latin typeface="Arial" charset="0"/>
          <a:ea typeface="ＭＳ Ｐゴシック" charset="0"/>
        </a:defRPr>
      </a:lvl3pPr>
      <a:lvl4pPr algn="ctr" defTabSz="2817813" rtl="0" eaLnBrk="0" fontAlgn="base" hangingPunct="0">
        <a:spcBef>
          <a:spcPct val="0"/>
        </a:spcBef>
        <a:spcAft>
          <a:spcPct val="0"/>
        </a:spcAft>
        <a:defRPr sz="13600">
          <a:solidFill>
            <a:schemeClr val="tx2"/>
          </a:solidFill>
          <a:latin typeface="Arial" charset="0"/>
          <a:ea typeface="ＭＳ Ｐゴシック" charset="0"/>
        </a:defRPr>
      </a:lvl4pPr>
      <a:lvl5pPr algn="ctr" defTabSz="2817813" rtl="0" eaLnBrk="0" fontAlgn="base" hangingPunct="0">
        <a:spcBef>
          <a:spcPct val="0"/>
        </a:spcBef>
        <a:spcAft>
          <a:spcPct val="0"/>
        </a:spcAft>
        <a:defRPr sz="13600">
          <a:solidFill>
            <a:schemeClr val="tx2"/>
          </a:solidFill>
          <a:latin typeface="Arial" charset="0"/>
          <a:ea typeface="ＭＳ Ｐゴシック" charset="0"/>
        </a:defRPr>
      </a:lvl5pPr>
      <a:lvl6pPr marL="298247" algn="ctr" defTabSz="2818851" rtl="0" fontAlgn="base">
        <a:spcBef>
          <a:spcPct val="0"/>
        </a:spcBef>
        <a:spcAft>
          <a:spcPct val="0"/>
        </a:spcAft>
        <a:defRPr sz="13600">
          <a:solidFill>
            <a:schemeClr val="tx2"/>
          </a:solidFill>
          <a:latin typeface="Arial" charset="0"/>
        </a:defRPr>
      </a:lvl6pPr>
      <a:lvl7pPr marL="596495" algn="ctr" defTabSz="2818851" rtl="0" fontAlgn="base">
        <a:spcBef>
          <a:spcPct val="0"/>
        </a:spcBef>
        <a:spcAft>
          <a:spcPct val="0"/>
        </a:spcAft>
        <a:defRPr sz="13600">
          <a:solidFill>
            <a:schemeClr val="tx2"/>
          </a:solidFill>
          <a:latin typeface="Arial" charset="0"/>
        </a:defRPr>
      </a:lvl7pPr>
      <a:lvl8pPr marL="894742" algn="ctr" defTabSz="2818851" rtl="0" fontAlgn="base">
        <a:spcBef>
          <a:spcPct val="0"/>
        </a:spcBef>
        <a:spcAft>
          <a:spcPct val="0"/>
        </a:spcAft>
        <a:defRPr sz="13600">
          <a:solidFill>
            <a:schemeClr val="tx2"/>
          </a:solidFill>
          <a:latin typeface="Arial" charset="0"/>
        </a:defRPr>
      </a:lvl8pPr>
      <a:lvl9pPr marL="1192990" algn="ctr" defTabSz="2818851" rtl="0" fontAlgn="base">
        <a:spcBef>
          <a:spcPct val="0"/>
        </a:spcBef>
        <a:spcAft>
          <a:spcPct val="0"/>
        </a:spcAft>
        <a:defRPr sz="13600">
          <a:solidFill>
            <a:schemeClr val="tx2"/>
          </a:solidFill>
          <a:latin typeface="Arial" charset="0"/>
        </a:defRPr>
      </a:lvl9pPr>
    </p:titleStyle>
    <p:bodyStyle>
      <a:lvl1pPr marL="1055688" indent="-1055688" algn="l" defTabSz="2817813" rtl="0" eaLnBrk="0" fontAlgn="base" hangingPunct="0">
        <a:spcBef>
          <a:spcPct val="20000"/>
        </a:spcBef>
        <a:spcAft>
          <a:spcPct val="0"/>
        </a:spcAft>
        <a:buChar char="•"/>
        <a:defRPr sz="9900">
          <a:solidFill>
            <a:schemeClr val="tx1"/>
          </a:solidFill>
          <a:latin typeface="+mn-lt"/>
          <a:ea typeface="ＭＳ Ｐゴシック" charset="0"/>
          <a:cs typeface="+mn-cs"/>
        </a:defRPr>
      </a:lvl1pPr>
      <a:lvl2pPr marL="2289175" indent="-877888" algn="l" defTabSz="2817813" rtl="0" eaLnBrk="0" fontAlgn="base" hangingPunct="0">
        <a:spcBef>
          <a:spcPct val="20000"/>
        </a:spcBef>
        <a:spcAft>
          <a:spcPct val="0"/>
        </a:spcAft>
        <a:buChar char="–"/>
        <a:defRPr sz="8600">
          <a:solidFill>
            <a:schemeClr val="tx1"/>
          </a:solidFill>
          <a:latin typeface="+mn-lt"/>
          <a:ea typeface="ＭＳ Ｐゴシック" charset="0"/>
        </a:defRPr>
      </a:lvl2pPr>
      <a:lvl3pPr marL="3521075" indent="-703263" algn="l" defTabSz="2817813" rtl="0" eaLnBrk="0" fontAlgn="base" hangingPunct="0">
        <a:spcBef>
          <a:spcPct val="20000"/>
        </a:spcBef>
        <a:spcAft>
          <a:spcPct val="0"/>
        </a:spcAft>
        <a:buChar char="•"/>
        <a:defRPr sz="7400">
          <a:solidFill>
            <a:schemeClr val="tx1"/>
          </a:solidFill>
          <a:latin typeface="+mn-lt"/>
          <a:ea typeface="ＭＳ Ｐゴシック" charset="0"/>
        </a:defRPr>
      </a:lvl3pPr>
      <a:lvl4pPr marL="4930775" indent="-704850" algn="l" defTabSz="2817813" rtl="0" eaLnBrk="0" fontAlgn="base" hangingPunct="0">
        <a:spcBef>
          <a:spcPct val="20000"/>
        </a:spcBef>
        <a:spcAft>
          <a:spcPct val="0"/>
        </a:spcAft>
        <a:buChar char="–"/>
        <a:defRPr sz="6200">
          <a:solidFill>
            <a:schemeClr val="tx1"/>
          </a:solidFill>
          <a:latin typeface="+mn-lt"/>
          <a:ea typeface="ＭＳ Ｐゴシック" charset="0"/>
        </a:defRPr>
      </a:lvl4pPr>
      <a:lvl5pPr marL="6340475" indent="-704850" algn="l" defTabSz="2817813" rtl="0" eaLnBrk="0" fontAlgn="base" hangingPunct="0">
        <a:spcBef>
          <a:spcPct val="20000"/>
        </a:spcBef>
        <a:spcAft>
          <a:spcPct val="0"/>
        </a:spcAft>
        <a:buChar char="»"/>
        <a:defRPr sz="6200">
          <a:solidFill>
            <a:schemeClr val="tx1"/>
          </a:solidFill>
          <a:latin typeface="+mn-lt"/>
          <a:ea typeface="ＭＳ Ｐゴシック" charset="0"/>
        </a:defRPr>
      </a:lvl5pPr>
      <a:lvl6pPr marL="6640146" indent="-705231" algn="l" defTabSz="2818851" rtl="0" fontAlgn="base">
        <a:spcBef>
          <a:spcPct val="20000"/>
        </a:spcBef>
        <a:spcAft>
          <a:spcPct val="0"/>
        </a:spcAft>
        <a:buChar char="»"/>
        <a:defRPr sz="6200">
          <a:solidFill>
            <a:schemeClr val="tx1"/>
          </a:solidFill>
          <a:latin typeface="+mn-lt"/>
        </a:defRPr>
      </a:lvl6pPr>
      <a:lvl7pPr marL="6938393" indent="-705231" algn="l" defTabSz="2818851" rtl="0" fontAlgn="base">
        <a:spcBef>
          <a:spcPct val="20000"/>
        </a:spcBef>
        <a:spcAft>
          <a:spcPct val="0"/>
        </a:spcAft>
        <a:buChar char="»"/>
        <a:defRPr sz="6200">
          <a:solidFill>
            <a:schemeClr val="tx1"/>
          </a:solidFill>
          <a:latin typeface="+mn-lt"/>
        </a:defRPr>
      </a:lvl7pPr>
      <a:lvl8pPr marL="7236640" indent="-705231" algn="l" defTabSz="2818851" rtl="0" fontAlgn="base">
        <a:spcBef>
          <a:spcPct val="20000"/>
        </a:spcBef>
        <a:spcAft>
          <a:spcPct val="0"/>
        </a:spcAft>
        <a:buChar char="»"/>
        <a:defRPr sz="6200">
          <a:solidFill>
            <a:schemeClr val="tx1"/>
          </a:solidFill>
          <a:latin typeface="+mn-lt"/>
        </a:defRPr>
      </a:lvl8pPr>
      <a:lvl9pPr marL="7534888" indent="-705231" algn="l" defTabSz="2818851" rtl="0" fontAlgn="base">
        <a:spcBef>
          <a:spcPct val="20000"/>
        </a:spcBef>
        <a:spcAft>
          <a:spcPct val="0"/>
        </a:spcAft>
        <a:buChar char="»"/>
        <a:defRPr sz="6200">
          <a:solidFill>
            <a:schemeClr val="tx1"/>
          </a:solidFill>
          <a:latin typeface="+mn-lt"/>
        </a:defRPr>
      </a:lvl9pPr>
    </p:bodyStyle>
    <p:otherStyle>
      <a:defPPr>
        <a:defRPr lang="es-ES"/>
      </a:defPPr>
      <a:lvl1pPr marL="0" algn="l" defTabSz="596495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1pPr>
      <a:lvl2pPr marL="298247" algn="l" defTabSz="596495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2pPr>
      <a:lvl3pPr marL="596495" algn="l" defTabSz="596495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894742" algn="l" defTabSz="596495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192990" algn="l" defTabSz="596495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491237" algn="l" defTabSz="596495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789484" algn="l" defTabSz="596495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2087732" algn="l" defTabSz="596495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2385979" algn="l" defTabSz="596495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587">
            <a:extLst>
              <a:ext uri="{FF2B5EF4-FFF2-40B4-BE49-F238E27FC236}">
                <a16:creationId xmlns:a16="http://schemas.microsoft.com/office/drawing/2014/main" id="{A2697BED-C002-4145-848D-078E13F5AA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506075" y="22480588"/>
            <a:ext cx="2703513" cy="198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59650" tIns="29824" rIns="59650" bIns="29824">
            <a:spAutoFit/>
          </a:bodyPr>
          <a:lstStyle>
            <a:lvl1pPr>
              <a:defRPr sz="5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5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5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5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5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s-ES" altLang="es-ES" sz="900">
                <a:cs typeface="Arial" panose="020B0604020202020204" pitchFamily="34" charset="0"/>
              </a:rPr>
              <a:t> </a:t>
            </a:r>
            <a:endParaRPr lang="es-ES" altLang="es-ES" sz="3100">
              <a:cs typeface="Arial" panose="020B0604020202020204" pitchFamily="34" charset="0"/>
            </a:endParaRPr>
          </a:p>
        </p:txBody>
      </p:sp>
      <p:sp>
        <p:nvSpPr>
          <p:cNvPr id="3075" name="Text Box 608">
            <a:extLst>
              <a:ext uri="{FF2B5EF4-FFF2-40B4-BE49-F238E27FC236}">
                <a16:creationId xmlns:a16="http://schemas.microsoft.com/office/drawing/2014/main" id="{39C68D43-C751-464A-86DD-B9B5088025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84263" y="28633738"/>
            <a:ext cx="16203612" cy="922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59650" tIns="29824" rIns="59650" bIns="29824">
            <a:spAutoFit/>
          </a:bodyPr>
          <a:lstStyle>
            <a:lvl1pPr defTabSz="2817813">
              <a:spcBef>
                <a:spcPct val="20000"/>
              </a:spcBef>
              <a:buChar char="•"/>
              <a:defRPr sz="9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2817813">
              <a:spcBef>
                <a:spcPct val="20000"/>
              </a:spcBef>
              <a:buChar char="–"/>
              <a:defRPr sz="8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2817813">
              <a:spcBef>
                <a:spcPct val="20000"/>
              </a:spcBef>
              <a:buChar char="•"/>
              <a:defRPr sz="7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2817813">
              <a:spcBef>
                <a:spcPct val="20000"/>
              </a:spcBef>
              <a:buChar char="–"/>
              <a:defRPr sz="6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2817813">
              <a:spcBef>
                <a:spcPct val="20000"/>
              </a:spcBef>
              <a:buChar char="»"/>
              <a:defRPr sz="6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28178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28178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28178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28178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es-ES" altLang="es-ES" sz="5600"/>
          </a:p>
        </p:txBody>
      </p:sp>
      <p:sp>
        <p:nvSpPr>
          <p:cNvPr id="3076" name="7 CuadroTexto">
            <a:extLst>
              <a:ext uri="{FF2B5EF4-FFF2-40B4-BE49-F238E27FC236}">
                <a16:creationId xmlns:a16="http://schemas.microsoft.com/office/drawing/2014/main" id="{AFE8A955-1EA4-46CC-83FA-1C8E64CEAD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3688" y="2881313"/>
            <a:ext cx="18135599" cy="269920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defTabSz="1055688">
              <a:defRPr sz="5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1055688">
              <a:defRPr sz="5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1055688">
              <a:defRPr sz="5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1055688">
              <a:defRPr sz="5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1055688">
              <a:defRPr sz="5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1055688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1055688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1055688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1055688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just" eaLnBrk="1" hangingPunct="1"/>
            <a:endParaRPr lang="es-ES" altLang="es-ES" sz="4000" b="1" u="sng" dirty="0">
              <a:solidFill>
                <a:srgbClr val="FF0000"/>
              </a:solidFill>
              <a:latin typeface="Calibri" panose="020F0502020204030204" pitchFamily="34" charset="0"/>
            </a:endParaRPr>
          </a:p>
          <a:p>
            <a:pPr algn="just" eaLnBrk="1" hangingPunct="1"/>
            <a:endParaRPr lang="es-ES" altLang="es-ES" sz="4000" b="1" u="sng" dirty="0">
              <a:solidFill>
                <a:srgbClr val="FF0000"/>
              </a:solidFill>
              <a:latin typeface="Calibri" panose="020F0502020204030204" pitchFamily="34" charset="0"/>
            </a:endParaRPr>
          </a:p>
          <a:p>
            <a:pPr algn="just" eaLnBrk="1" hangingPunct="1"/>
            <a:r>
              <a:rPr lang="es-ES" altLang="es-ES" sz="4400" b="1" u="sng" dirty="0">
                <a:solidFill>
                  <a:srgbClr val="7030A0"/>
                </a:solidFill>
                <a:latin typeface="Calibri" panose="020F0502020204030204" pitchFamily="34" charset="0"/>
              </a:rPr>
              <a:t>***REQUISITOS***</a:t>
            </a:r>
          </a:p>
          <a:p>
            <a:pPr algn="just"/>
            <a:endParaRPr lang="es-ES" altLang="es-ES" sz="4000" b="1" dirty="0">
              <a:latin typeface="Calibri" panose="020F0502020204030204" pitchFamily="34" charset="0"/>
            </a:endParaRPr>
          </a:p>
          <a:p>
            <a:pPr algn="just"/>
            <a:r>
              <a:rPr lang="es-ES" altLang="es-ES" sz="4000" b="1" dirty="0">
                <a:latin typeface="Calibri" panose="020F0502020204030204" pitchFamily="34" charset="0"/>
              </a:rPr>
              <a:t>No modifique el tamaño de esta plantilla.</a:t>
            </a:r>
          </a:p>
          <a:p>
            <a:pPr algn="just" eaLnBrk="1" hangingPunct="1"/>
            <a:r>
              <a:rPr lang="es-ES" altLang="es-ES" sz="4000" b="1" dirty="0">
                <a:latin typeface="Calibri" panose="020F0502020204030204" pitchFamily="34" charset="0"/>
              </a:rPr>
              <a:t>Respete las indicaciones, si no sigue las instrucciones que se indican no podemos garantizar la correcta visualización de su póster en el congreso. </a:t>
            </a:r>
          </a:p>
          <a:p>
            <a:pPr eaLnBrk="1"/>
            <a:br>
              <a:rPr lang="es-ES" altLang="es-ES" sz="4000" u="sng" dirty="0">
                <a:latin typeface="Calibri" panose="020F0502020204030204" pitchFamily="34" charset="0"/>
              </a:rPr>
            </a:br>
            <a:r>
              <a:rPr lang="es-ES" altLang="es-ES" sz="4400" b="1" dirty="0">
                <a:solidFill>
                  <a:srgbClr val="7030A0"/>
                </a:solidFill>
              </a:rPr>
              <a:t>Instrucciones para la presentación de póster Digital:</a:t>
            </a:r>
            <a:endParaRPr lang="es-ES" altLang="es-ES" sz="2000" b="1" dirty="0">
              <a:solidFill>
                <a:srgbClr val="7030A0"/>
              </a:solidFill>
            </a:endParaRPr>
          </a:p>
          <a:p>
            <a:pPr eaLnBrk="1"/>
            <a:endParaRPr lang="es-ES" altLang="es-ES" sz="2400" dirty="0"/>
          </a:p>
          <a:p>
            <a:pPr marL="571500" indent="-571500" eaLnBrk="1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s-ES" altLang="es-ES" sz="4000" dirty="0"/>
              <a:t>Se deberán realizar las diapositivas de PowerPoint utilizando esta plantilla. Recuerde que no debe modificar el tamaño de la plantilla para su correcta visualización en las pantallas.</a:t>
            </a:r>
          </a:p>
          <a:p>
            <a:pPr marL="571500" indent="-571500" eaLnBrk="1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s-ES" altLang="es-ES" sz="4000" dirty="0"/>
              <a:t>Guardar el archivo indicando su nombre y apellido, con extensión PDF con un tamaño no mayor a 2 MB. </a:t>
            </a:r>
          </a:p>
          <a:p>
            <a:pPr marL="571500" indent="-571500" eaLnBrk="1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s-ES" altLang="es-ES" sz="4000" dirty="0"/>
              <a:t>Seleccione un fondo preferentemente liso en un color que contraste con las letras del texto. </a:t>
            </a:r>
          </a:p>
          <a:p>
            <a:pPr marL="571500" indent="-571500" eaLnBrk="1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s-ES" altLang="es-ES" sz="4000" dirty="0"/>
              <a:t>Utilice fuentes (tipografía) Arial, </a:t>
            </a:r>
            <a:r>
              <a:rPr lang="es-ES" altLang="es-ES" sz="4000" dirty="0" err="1"/>
              <a:t>Verdana</a:t>
            </a:r>
            <a:r>
              <a:rPr lang="es-ES" altLang="es-ES" sz="4000" dirty="0"/>
              <a:t>, Tahoma o Calibri, que sean claras para facilitar su lectura y en color contrastante con el fondo.</a:t>
            </a:r>
          </a:p>
          <a:p>
            <a:pPr marL="571500" indent="-571500" eaLnBrk="1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s-ES" altLang="es-ES" sz="4000" dirty="0"/>
              <a:t>El título debe estar en mayúsculas y negrita, en un tamaño de letra no inferior a 26, siendo el tamaño recomendado 32 puntos. </a:t>
            </a:r>
          </a:p>
          <a:p>
            <a:pPr marL="571500" indent="-571500" eaLnBrk="1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s-ES" altLang="es-ES" sz="4000" dirty="0"/>
              <a:t>Para el resto del texto, use un tamaño de letra 18 como mínimo, siendo el tamaño recomendado 26 puntos.</a:t>
            </a:r>
          </a:p>
          <a:p>
            <a:pPr marL="571500" indent="-571500" eaLnBrk="1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s-ES" altLang="es-ES" sz="4000" dirty="0"/>
              <a:t>Imágenes: Utilice el comando “insertar imagen desde archivo”. Evite copiar y pegar, ya que eso aumenta el tamaño de la presentación. Reduzca el tamaño de la imagen antes de insertarla en la diapositiva.</a:t>
            </a:r>
          </a:p>
          <a:p>
            <a:pPr marL="571500" indent="-571500" eaLnBrk="1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s-ES" altLang="es-ES" sz="4000" dirty="0"/>
              <a:t>No se admiten animaciones ni transiciones de PowerPoint.</a:t>
            </a:r>
          </a:p>
          <a:p>
            <a:pPr marL="571500" indent="-571500" eaLnBrk="1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s-ES" altLang="es-ES" sz="4000" dirty="0"/>
              <a:t>No comprima (zip, rar, </a:t>
            </a:r>
            <a:r>
              <a:rPr lang="es-ES" altLang="es-ES" sz="4000" dirty="0" err="1"/>
              <a:t>etc</a:t>
            </a:r>
            <a:r>
              <a:rPr lang="es-ES" altLang="es-ES" sz="4000" dirty="0"/>
              <a:t>).</a:t>
            </a:r>
          </a:p>
          <a:p>
            <a:pPr marL="1314450" lvl="1" indent="-571500" eaLnBrk="1"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s-ES" altLang="es-ES" sz="3600" i="1" dirty="0"/>
              <a:t>Recuerde que las tablas, gráficos, ilustraciones y fotografías requeridas para la presentación deberán ser lo suficientemente explicativas y estar distribuidas secuencialmente en orden a su explicación. </a:t>
            </a:r>
          </a:p>
          <a:p>
            <a:pPr marL="1314450" lvl="1" indent="-571500" eaLnBrk="1"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s-ES" altLang="es-ES" sz="3600" i="1" dirty="0"/>
              <a:t>Deberá referenciar cada imagen (título de la imagen, autoría, </a:t>
            </a:r>
            <a:r>
              <a:rPr lang="es-ES" sz="3600" i="1" dirty="0"/>
              <a:t>año de publicación)</a:t>
            </a:r>
            <a:endParaRPr lang="es-ES" altLang="es-ES" sz="3600" i="1" dirty="0"/>
          </a:p>
          <a:p>
            <a:pPr marL="1314450" lvl="1" indent="-571500" eaLnBrk="1"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s-ES" altLang="es-ES" sz="3600" i="1" dirty="0"/>
              <a:t>Evite mencionar marcas comerciales y publicidades.</a:t>
            </a:r>
          </a:p>
          <a:p>
            <a:pPr marL="571500" indent="-571500" eaLnBrk="1">
              <a:spcBef>
                <a:spcPts val="1800"/>
              </a:spcBef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s-ES" altLang="es-ES" sz="4000" dirty="0"/>
              <a:t>El envío del póster implica la aceptación de todos los puntos de la presente normativa.</a:t>
            </a:r>
          </a:p>
          <a:p>
            <a:pPr eaLnBrk="1"/>
            <a:r>
              <a:rPr lang="es-ES" altLang="es-ES" sz="4000" dirty="0"/>
              <a:t> </a:t>
            </a:r>
          </a:p>
          <a:p>
            <a:pPr algn="ctr" eaLnBrk="1"/>
            <a:r>
              <a:rPr lang="es-ES" altLang="es-ES" sz="4000" u="sng" dirty="0">
                <a:solidFill>
                  <a:srgbClr val="7030A0"/>
                </a:solidFill>
              </a:rPr>
              <a:t>***ELIMINE ESTE CUADRO DE TEXTO PARA REALIZAR SU PÓSTER***</a:t>
            </a:r>
            <a:endParaRPr lang="es-ES" altLang="es-ES" sz="5400" b="1" u="sng" dirty="0">
              <a:solidFill>
                <a:srgbClr val="7030A0"/>
              </a:solidFill>
              <a:latin typeface="Calibri" panose="020F0502020204030204" pitchFamily="34" charset="0"/>
              <a:sym typeface="Calibri" panose="020F0502020204030204" pitchFamily="34" charset="0"/>
            </a:endParaRPr>
          </a:p>
          <a:p>
            <a:pPr eaLnBrk="1" hangingPunct="1"/>
            <a:endParaRPr lang="es-ES" altLang="es-ES" sz="4000" dirty="0">
              <a:latin typeface="Calibri" panose="020F0502020204030204" pitchFamily="34" charset="0"/>
            </a:endParaRPr>
          </a:p>
          <a:p>
            <a:pPr algn="just" eaLnBrk="1" hangingPunct="1"/>
            <a:endParaRPr lang="es-ES" altLang="es-ES" sz="4000" u="sng" dirty="0">
              <a:solidFill>
                <a:srgbClr val="FF0000"/>
              </a:solidFill>
              <a:latin typeface="Calibri" panose="020F0502020204030204" pitchFamily="34" charset="0"/>
            </a:endParaRPr>
          </a:p>
          <a:p>
            <a:pPr algn="just" eaLnBrk="1" hangingPunct="1"/>
            <a:endParaRPr lang="es-ES" altLang="es-ES" sz="4000" b="1" u="sng" dirty="0">
              <a:solidFill>
                <a:srgbClr val="FF0000"/>
              </a:solidFill>
              <a:latin typeface="Calibri" panose="020F0502020204030204" pitchFamily="34" charset="0"/>
            </a:endParaRPr>
          </a:p>
        </p:txBody>
      </p:sp>
      <p:pic>
        <p:nvPicPr>
          <p:cNvPr id="15" name="Imagen 14">
            <a:extLst>
              <a:ext uri="{FF2B5EF4-FFF2-40B4-BE49-F238E27FC236}">
                <a16:creationId xmlns:a16="http://schemas.microsoft.com/office/drawing/2014/main" id="{636DBCA2-AF6D-4A76-BC02-503F2923DBA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" y="0"/>
            <a:ext cx="18722973" cy="3625945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321175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s-ES" sz="85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321175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s-ES" sz="85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A405C5B177EACA408EFE566F895C73CD" ma:contentTypeVersion="17" ma:contentTypeDescription="Crear nuevo documento." ma:contentTypeScope="" ma:versionID="cc8122e18834e6a41e05cc8a5ee75420">
  <xsd:schema xmlns:xsd="http://www.w3.org/2001/XMLSchema" xmlns:xs="http://www.w3.org/2001/XMLSchema" xmlns:p="http://schemas.microsoft.com/office/2006/metadata/properties" xmlns:ns2="73257a0f-55c2-4aa9-8a33-79cfe16c63ad" xmlns:ns3="bc1bc2a3-774f-474c-9490-11ca0a3e481c" targetNamespace="http://schemas.microsoft.com/office/2006/metadata/properties" ma:root="true" ma:fieldsID="0110f13b6aed008eebe15200e09f352c" ns2:_="" ns3:_="">
    <xsd:import namespace="73257a0f-55c2-4aa9-8a33-79cfe16c63ad"/>
    <xsd:import namespace="bc1bc2a3-774f-474c-9490-11ca0a3e481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3257a0f-55c2-4aa9-8a33-79cfe16c63a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2" nillable="true" ma:displayName="Location" ma:internalName="MediaServiceLocation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1" nillable="true" ma:taxonomy="true" ma:internalName="lcf76f155ced4ddcb4097134ff3c332f" ma:taxonomyFieldName="MediaServiceImageTags" ma:displayName="Etiquetas de imagen" ma:readOnly="false" ma:fieldId="{5cf76f15-5ced-4ddc-b409-7134ff3c332f}" ma:taxonomyMulti="true" ma:sspId="42e3326d-5329-4c1b-a849-d56da2b08448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3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c1bc2a3-774f-474c-9490-11ca0a3e481c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Compartido con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Detalles de uso compartido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7b6d7bc4-817d-4491-806f-b0bb59bc4425}" ma:internalName="TaxCatchAll" ma:showField="CatchAllData" ma:web="bc1bc2a3-774f-474c-9490-11ca0a3e481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LongProperties xmlns="http://schemas.microsoft.com/office/2006/metadata/longProperties"/>
</file>

<file path=customXml/itemProps1.xml><?xml version="1.0" encoding="utf-8"?>
<ds:datastoreItem xmlns:ds="http://schemas.openxmlformats.org/officeDocument/2006/customXml" ds:itemID="{69674037-DD88-41F0-B90C-BF2A528DB21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53D6BB6-59EB-4131-B76E-2C7EDB9675AC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AEB5680A-6370-4056-AD57-F8DEE8550B3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3257a0f-55c2-4aa9-8a33-79cfe16c63ad"/>
    <ds:schemaRef ds:uri="bc1bc2a3-774f-474c-9490-11ca0a3e481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4.xml><?xml version="1.0" encoding="utf-8"?>
<ds:datastoreItem xmlns:ds="http://schemas.openxmlformats.org/officeDocument/2006/customXml" ds:itemID="{E72F1E26-DD14-468A-A457-92C3A35214B5}">
  <ds:schemaRefs>
    <ds:schemaRef ds:uri="http://schemas.microsoft.com/office/2006/metadata/long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1214</TotalTime>
  <Words>326</Words>
  <Application>Microsoft Office PowerPoint</Application>
  <PresentationFormat>Personalizado</PresentationFormat>
  <Paragraphs>26</Paragraphs>
  <Slides>1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Courier New</vt:lpstr>
      <vt:lpstr>Diseño predeterminado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Dídac Doménech Garrido</dc:creator>
  <cp:lastModifiedBy>ASSOCIACIÓ CATALANA DE LLEVADORES</cp:lastModifiedBy>
  <cp:revision>43</cp:revision>
  <cp:lastPrinted>1601-01-01T00:00:00Z</cp:lastPrinted>
  <dcterms:created xsi:type="dcterms:W3CDTF">2017-11-29T10:18:58Z</dcterms:created>
  <dcterms:modified xsi:type="dcterms:W3CDTF">2024-03-20T07:45:57Z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  <property fmtid="{D5CDD505-2E9C-101B-9397-08002B2CF9AE}" pid="3" name="MediaServiceImageTags">
    <vt:lpwstr/>
  </property>
  <property fmtid="{D5CDD505-2E9C-101B-9397-08002B2CF9AE}" pid="4" name="lcf76f155ced4ddcb4097134ff3c332f">
    <vt:lpwstr/>
  </property>
  <property fmtid="{D5CDD505-2E9C-101B-9397-08002B2CF9AE}" pid="5" name="TaxCatchAll">
    <vt:lpwstr/>
  </property>
</Properties>
</file>