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2170"/>
    <a:srgbClr val="5B239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B4285-599D-4937-A887-BB42AE729A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A921FDF-0FAB-45B9-A153-A2373998AF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606A95-F8B1-4354-8D6F-3B89E78E0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DC6-EF84-4389-8D99-5815CA336567}" type="datetimeFigureOut">
              <a:rPr lang="es-ES" smtClean="0"/>
              <a:t>20/03/2024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ADC5ED-EAD0-418E-AC0C-36FE7AED7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2079AE-EFA5-483F-B6FE-90886BA9E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D71D4-6D0B-48D5-A2FA-0B457A5B09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253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EA3932-8575-480B-A9D1-18733AC29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D6AAF28-4913-471D-9326-0FE3130F90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DD5DCF-3374-4C2D-ABFC-BAC27CD56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DC6-EF84-4389-8D99-5815CA336567}" type="datetimeFigureOut">
              <a:rPr lang="es-ES" smtClean="0"/>
              <a:t>20/03/2024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E7A26A-B5E2-41FD-8E6E-727D6D74C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A080C0-D9F9-49DA-9025-412B89CBB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D71D4-6D0B-48D5-A2FA-0B457A5B09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645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88A2348-C901-4546-B632-C7982B3248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D1DBB2A-2969-41A3-9CB3-FCFEECE8F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E137F8-37DA-4284-85B1-D2AB48D81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DC6-EF84-4389-8D99-5815CA336567}" type="datetimeFigureOut">
              <a:rPr lang="es-ES" smtClean="0"/>
              <a:t>20/03/2024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D990C0-9200-47BA-BD19-C9BD5EE5C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321AD6-4A4C-44D0-A421-5F1F78575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D71D4-6D0B-48D5-A2FA-0B457A5B09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4441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64E997-77BC-4A8E-82DC-16465B65F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87EA95-9EC3-40F8-BC64-E5AE26870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E098AF-2361-4C7A-8C5B-9DEA07C15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DC6-EF84-4389-8D99-5815CA336567}" type="datetimeFigureOut">
              <a:rPr lang="es-ES" smtClean="0"/>
              <a:t>20/03/2024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38ACDD-8499-48C8-A1BE-EC8B911B2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2C6523-BF40-4984-8488-5D31BED09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D71D4-6D0B-48D5-A2FA-0B457A5B09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650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FCF330-23FD-4152-BB98-FE789DCBB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2CF12A2-D93C-4ECF-BCE8-2E8DFED44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02E4DE-733D-4067-8DF7-37CF1AE29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DC6-EF84-4389-8D99-5815CA336567}" type="datetimeFigureOut">
              <a:rPr lang="es-ES" smtClean="0"/>
              <a:t>20/03/2024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2C7D3B-28A7-4E7D-A4FF-555C16491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15B957-D7B4-427D-AF26-9C9872F1A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D71D4-6D0B-48D5-A2FA-0B457A5B09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5140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E837C9-E06F-4D03-A3F0-C07111BA4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5926F0-FB07-4A19-B254-BE0916F7DF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D9441A5-7FF0-465E-87F0-2F1405D47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BD54D4B-1114-4EE7-906E-8EDD956EE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DC6-EF84-4389-8D99-5815CA336567}" type="datetimeFigureOut">
              <a:rPr lang="es-ES" smtClean="0"/>
              <a:t>20/03/2024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4CBF3B4-7A68-4BA4-A897-2B72B552D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AEF216-6A25-4304-A4C2-AB3D77914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D71D4-6D0B-48D5-A2FA-0B457A5B09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255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EE4893-3879-425F-8FE3-8E1683978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574C2A-F968-4183-AE5C-B3882A052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159B176-1731-4346-A2BA-0F80680FFB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DCBF3B0-1079-4FB7-BEDB-D567EC3C70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B5070A1-61D9-4BA5-8EC0-0AE9ECF59E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1FE3418-50A0-4099-8008-DDB945D38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DC6-EF84-4389-8D99-5815CA336567}" type="datetimeFigureOut">
              <a:rPr lang="es-ES" smtClean="0"/>
              <a:t>20/03/2024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AF33A55-8275-4E8C-8878-A13E2AAD5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8A342A3-1D21-42FD-921D-6FA03A6E1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D71D4-6D0B-48D5-A2FA-0B457A5B09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770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1096F6-107B-4A2D-A271-C03F4E6C3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BC36491-B485-439F-AB30-29838AD9E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DC6-EF84-4389-8D99-5815CA336567}" type="datetimeFigureOut">
              <a:rPr lang="es-ES" smtClean="0"/>
              <a:t>20/03/2024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47EB13C-01AA-4D6F-A47E-DFD93B751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13E3F0D-C296-4DF6-B07D-A8EC737BD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D71D4-6D0B-48D5-A2FA-0B457A5B09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3006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650AE9D-1C54-4B6C-A58E-2A8CCD86B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DC6-EF84-4389-8D99-5815CA336567}" type="datetimeFigureOut">
              <a:rPr lang="es-ES" smtClean="0"/>
              <a:t>20/03/2024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4724728-8E1A-4803-9FA8-265F2AB05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4392B86-6455-40C4-B511-9C1D14B6D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D71D4-6D0B-48D5-A2FA-0B457A5B09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124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92B1D2-E3D9-4964-880D-4CDBD7816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87D787-565F-4543-B4D0-9AC7427E6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516E7CA-098B-491D-A8CB-4F3B93163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ECECDEA-63C9-4A8E-8FFA-D719A9BB9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DC6-EF84-4389-8D99-5815CA336567}" type="datetimeFigureOut">
              <a:rPr lang="es-ES" smtClean="0"/>
              <a:t>20/03/2024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012E2EB-967C-4DD5-8041-450C15D51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141F09-0057-4322-8ABE-23764ADF7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D71D4-6D0B-48D5-A2FA-0B457A5B09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5074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C3EB81-FC33-45B2-8AC2-7061B0676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52239C7-734E-41D3-817B-F1FB55C8AC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ACEF441-B332-46F3-9BF5-F2D7C67B54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0B59C6-05B7-40F3-B500-4BFAF20A7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DC6-EF84-4389-8D99-5815CA336567}" type="datetimeFigureOut">
              <a:rPr lang="es-ES" smtClean="0"/>
              <a:t>20/03/2024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69A2EA7-8C3D-4070-8FB0-2E038061D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E81B326-AF31-4D87-B931-4D40AE8F2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D71D4-6D0B-48D5-A2FA-0B457A5B09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0882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0959A5A-D335-4CCF-9E0B-B57498DAE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B84FAF-42DD-4895-981D-AE438AE8E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2FD7FD-A131-470F-98E3-041492055A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AFDC6-EF84-4389-8D99-5815CA336567}" type="datetimeFigureOut">
              <a:rPr lang="es-ES" smtClean="0"/>
              <a:t>20/03/2024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0A23BB-C263-4CAC-BB5F-DAF5E8E7A8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79685-8BBC-466A-9B6F-EC9EB4405E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D71D4-6D0B-48D5-A2FA-0B457A5B09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338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B1E57E-57D4-41A5-9E3B-52D0AA6DA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6400" y="1078820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ca-ES" sz="3600" b="1" dirty="0">
                <a:solidFill>
                  <a:srgbClr val="5B23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AGREGAR TÍTULO</a:t>
            </a:r>
            <a:endParaRPr lang="es-ES" sz="3600" b="1" dirty="0">
              <a:solidFill>
                <a:srgbClr val="5B239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0FB24F7-3E92-40D3-AFAE-723EF96AE0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46400" y="3558495"/>
            <a:ext cx="9144000" cy="1655762"/>
          </a:xfrm>
        </p:spPr>
        <p:txBody>
          <a:bodyPr/>
          <a:lstStyle/>
          <a:p>
            <a:pPr algn="l"/>
            <a:r>
              <a:rPr lang="ca-ES" dirty="0" err="1">
                <a:solidFill>
                  <a:srgbClr val="BC21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Haga</a:t>
            </a:r>
            <a:r>
              <a:rPr lang="ca-ES" dirty="0">
                <a:solidFill>
                  <a:srgbClr val="BC21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clic para agregar </a:t>
            </a:r>
            <a:r>
              <a:rPr lang="ca-ES" dirty="0" err="1">
                <a:solidFill>
                  <a:srgbClr val="BC21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subtítulo</a:t>
            </a:r>
            <a:endParaRPr lang="es-ES" dirty="0">
              <a:solidFill>
                <a:srgbClr val="BC217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623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06803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municacion-oral_Lleida2024" id="{1EE8470B-C87C-4DB1-AA80-D88B2816455C}" vid="{DAB1E2B5-F986-4369-AF47-D72FD0943E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Comunicacion-oral_Lleida2024</Template>
  <TotalTime>8</TotalTime>
  <Words>7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Tema de Office</vt:lpstr>
      <vt:lpstr>AGREGAR TÍTULO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AGREGAR TÍTULO</dc:title>
  <dc:creator>ASSOCIACIÓ CATALANA DE LLEVADORES</dc:creator>
  <cp:lastModifiedBy>ASSOCIACIÓ CATALANA DE LLEVADORES</cp:lastModifiedBy>
  <cp:revision>3</cp:revision>
  <dcterms:created xsi:type="dcterms:W3CDTF">2024-03-18T17:42:41Z</dcterms:created>
  <dcterms:modified xsi:type="dcterms:W3CDTF">2024-03-20T07:48:10Z</dcterms:modified>
</cp:coreProperties>
</file>