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18722975" cy="30603825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96863" indent="9525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595313" indent="188913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893763" indent="282575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190625" indent="377825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39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33" d="100"/>
          <a:sy n="33" d="100"/>
        </p:scale>
        <p:origin x="1410" y="-282"/>
      </p:cViewPr>
      <p:guideLst>
        <p:guide orient="horz" pos="9639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2E6EB23-914C-42CE-88CD-247009D44A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5DF1C9-2A80-4B01-B0AD-75FBEA2E75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AF3EF6-AE56-45C0-A96B-6F67AAEC33E9}" type="datetimeFigureOut">
              <a:rPr lang="es-ES_tradnl"/>
              <a:pPr>
                <a:defRPr/>
              </a:pPr>
              <a:t>20/03/2024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DE00AE97-DF13-42DD-A278-80D7901279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84438" y="1143000"/>
            <a:ext cx="1889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BA6EB41-B0C0-4E1B-A07E-DA7898D2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16B856-D228-465C-9718-95739ACC56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995763-EA14-4B5E-8444-1F16742B2F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64A88E-45A8-4057-8F29-FE504E5C671F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imagen de diapositiva 1">
            <a:extLst>
              <a:ext uri="{FF2B5EF4-FFF2-40B4-BE49-F238E27FC236}">
                <a16:creationId xmlns:a16="http://schemas.microsoft.com/office/drawing/2014/main" id="{8DDBF6FE-9CB7-44F4-85AC-87BD1326DB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notas 2">
            <a:extLst>
              <a:ext uri="{FF2B5EF4-FFF2-40B4-BE49-F238E27FC236}">
                <a16:creationId xmlns:a16="http://schemas.microsoft.com/office/drawing/2014/main" id="{7BBFA73E-48A9-42A4-A059-4CF61C2C1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altLang="es-ES">
              <a:ea typeface="ＭＳ Ｐゴシック" panose="020B0600070205080204" pitchFamily="34" charset="-128"/>
            </a:endParaRPr>
          </a:p>
        </p:txBody>
      </p:sp>
      <p:sp>
        <p:nvSpPr>
          <p:cNvPr id="4100" name="Marcador de número de diapositiva 3">
            <a:extLst>
              <a:ext uri="{FF2B5EF4-FFF2-40B4-BE49-F238E27FC236}">
                <a16:creationId xmlns:a16="http://schemas.microsoft.com/office/drawing/2014/main" id="{17FE1E1A-306F-4793-AAD3-DB68FC977B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87C29F-6366-4820-8C24-C9321034784C}" type="slidenum">
              <a:rPr lang="es-ES_tradnl" altLang="es-ES" sz="1200" smtClean="0"/>
              <a:pPr/>
              <a:t>1</a:t>
            </a:fld>
            <a:endParaRPr lang="es-ES_tradnl" alt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316" y="9507472"/>
            <a:ext cx="15914345" cy="65590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630" y="17341718"/>
            <a:ext cx="13105716" cy="7821877"/>
          </a:xfrm>
        </p:spPr>
        <p:txBody>
          <a:bodyPr/>
          <a:lstStyle>
            <a:lvl1pPr marL="0" indent="0" algn="ctr">
              <a:buNone/>
              <a:defRPr/>
            </a:lvl1pPr>
            <a:lvl2pPr marL="298247" indent="0" algn="ctr">
              <a:buNone/>
              <a:defRPr/>
            </a:lvl2pPr>
            <a:lvl3pPr marL="596495" indent="0" algn="ctr">
              <a:buNone/>
              <a:defRPr/>
            </a:lvl3pPr>
            <a:lvl4pPr marL="894742" indent="0" algn="ctr">
              <a:buNone/>
              <a:defRPr/>
            </a:lvl4pPr>
            <a:lvl5pPr marL="1192990" indent="0" algn="ctr">
              <a:buNone/>
              <a:defRPr/>
            </a:lvl5pPr>
            <a:lvl6pPr marL="1491237" indent="0" algn="ctr">
              <a:buNone/>
              <a:defRPr/>
            </a:lvl6pPr>
            <a:lvl7pPr marL="1789484" indent="0" algn="ctr">
              <a:buNone/>
              <a:defRPr/>
            </a:lvl7pPr>
            <a:lvl8pPr marL="2087732" indent="0" algn="ctr">
              <a:buNone/>
              <a:defRPr/>
            </a:lvl8pPr>
            <a:lvl9pPr marL="2385979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F94EB4-8FD1-4246-B3E2-DC462DA8E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9F3BC8-78BD-4088-86B8-C6A7D6855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37770F-3ADA-48D0-9DC8-C87E2B412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DD2F-0201-4F8D-BF74-528B5C359AE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441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2B1F6-7117-4617-BB7C-92D00ABE1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61151E-FFA5-489D-AD98-90F75239D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C8388-BFD7-487C-AA52-3141711D5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C74A1-905E-4E06-A8C9-327F655969A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2401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74432" y="1225683"/>
            <a:ext cx="4212027" cy="2611265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6517" y="1225683"/>
            <a:ext cx="12549860" cy="2611265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43BA34-E678-404A-88A9-5BEDEC227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B3124-28EE-4BEE-8A67-AF3BB6F03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E9301C-E985-4143-AC70-A0F9ED736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8E4B-8869-430F-841E-B9E04CD6435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4901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32123A-67F6-43E2-BA38-CDF5177A4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E15DD5-DAE3-4435-93E0-427813E29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8D39B0-9046-4658-A256-77E4E411A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3818-D8FB-459B-9E4A-FAB88B3392C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64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613" y="19666017"/>
            <a:ext cx="15915263" cy="6077810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613" y="12970868"/>
            <a:ext cx="15915263" cy="6695149"/>
          </a:xfrm>
        </p:spPr>
        <p:txBody>
          <a:bodyPr anchor="b"/>
          <a:lstStyle>
            <a:lvl1pPr marL="0" indent="0">
              <a:buNone/>
              <a:defRPr sz="1300"/>
            </a:lvl1pPr>
            <a:lvl2pPr marL="298247" indent="0">
              <a:buNone/>
              <a:defRPr sz="1200"/>
            </a:lvl2pPr>
            <a:lvl3pPr marL="596495" indent="0">
              <a:buNone/>
              <a:defRPr sz="1000"/>
            </a:lvl3pPr>
            <a:lvl4pPr marL="894742" indent="0">
              <a:buNone/>
              <a:defRPr sz="900"/>
            </a:lvl4pPr>
            <a:lvl5pPr marL="1192990" indent="0">
              <a:buNone/>
              <a:defRPr sz="900"/>
            </a:lvl5pPr>
            <a:lvl6pPr marL="1491237" indent="0">
              <a:buNone/>
              <a:defRPr sz="900"/>
            </a:lvl6pPr>
            <a:lvl7pPr marL="1789484" indent="0">
              <a:buNone/>
              <a:defRPr sz="900"/>
            </a:lvl7pPr>
            <a:lvl8pPr marL="2087732" indent="0">
              <a:buNone/>
              <a:defRPr sz="900"/>
            </a:lvl8pPr>
            <a:lvl9pPr marL="238597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EEA5D7-7526-4AD0-B5AB-E4FC44828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C6B5AF-E36C-4B9A-9F13-AC606B553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901A32-1BD4-4BD3-B17E-E183E639A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5D4FE-35AF-4129-A90B-5C817010487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564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6517" y="7140444"/>
            <a:ext cx="8380943" cy="2019789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05515" y="7140444"/>
            <a:ext cx="8380944" cy="2019789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015525-037A-434F-8C54-C26B426EF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7E50BB-4E7F-44BF-B7AD-D4148F17F0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9A47A-56EF-48F3-A65F-B9838EE786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A15C3-97E1-4894-A3BD-1FC52D55DB3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786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517" y="6850328"/>
            <a:ext cx="8271790" cy="285505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8247" indent="0">
              <a:buNone/>
              <a:defRPr sz="1300" b="1"/>
            </a:lvl2pPr>
            <a:lvl3pPr marL="596495" indent="0">
              <a:buNone/>
              <a:defRPr sz="1200" b="1"/>
            </a:lvl3pPr>
            <a:lvl4pPr marL="894742" indent="0">
              <a:buNone/>
              <a:defRPr sz="1000" b="1"/>
            </a:lvl4pPr>
            <a:lvl5pPr marL="1192990" indent="0">
              <a:buNone/>
              <a:defRPr sz="1000" b="1"/>
            </a:lvl5pPr>
            <a:lvl6pPr marL="1491237" indent="0">
              <a:buNone/>
              <a:defRPr sz="1000" b="1"/>
            </a:lvl6pPr>
            <a:lvl7pPr marL="1789484" indent="0">
              <a:buNone/>
              <a:defRPr sz="1000" b="1"/>
            </a:lvl7pPr>
            <a:lvl8pPr marL="2087732" indent="0">
              <a:buNone/>
              <a:defRPr sz="1000" b="1"/>
            </a:lvl8pPr>
            <a:lvl9pPr marL="2385979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517" y="9705381"/>
            <a:ext cx="8271790" cy="176329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00" y="6850328"/>
            <a:ext cx="8275459" cy="285505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8247" indent="0">
              <a:buNone/>
              <a:defRPr sz="1300" b="1"/>
            </a:lvl2pPr>
            <a:lvl3pPr marL="596495" indent="0">
              <a:buNone/>
              <a:defRPr sz="1200" b="1"/>
            </a:lvl3pPr>
            <a:lvl4pPr marL="894742" indent="0">
              <a:buNone/>
              <a:defRPr sz="1000" b="1"/>
            </a:lvl4pPr>
            <a:lvl5pPr marL="1192990" indent="0">
              <a:buNone/>
              <a:defRPr sz="1000" b="1"/>
            </a:lvl5pPr>
            <a:lvl6pPr marL="1491237" indent="0">
              <a:buNone/>
              <a:defRPr sz="1000" b="1"/>
            </a:lvl6pPr>
            <a:lvl7pPr marL="1789484" indent="0">
              <a:buNone/>
              <a:defRPr sz="1000" b="1"/>
            </a:lvl7pPr>
            <a:lvl8pPr marL="2087732" indent="0">
              <a:buNone/>
              <a:defRPr sz="1000" b="1"/>
            </a:lvl8pPr>
            <a:lvl9pPr marL="2385979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00" y="9705381"/>
            <a:ext cx="8275459" cy="176329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E767DF-3AE0-443F-8CE9-54CC174FD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4AEFA0-D47D-42EC-9792-6014C63D4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A0B5F-18E4-4188-9290-684A2A566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FBC3-6F32-47E6-9B88-1533132D1FC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417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D78B4C-401A-452D-81E8-D52C94867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7B7DF3-D614-4337-8015-07113CAC6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125DC7-5B0D-4B2E-9DD1-3782CF52E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88D6C-87C0-4789-91AE-8E2470C1F32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5920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9C73AE-09F0-44AC-81CD-5C8845E9A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C13E7-B1E8-4928-B9FE-CFA6EF0B5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873B3D-DF34-4C08-8837-78CF5E1AE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25E8-2960-4E62-BD31-F36092C3660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3952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517" y="1218935"/>
            <a:ext cx="6159356" cy="518497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599" y="1218935"/>
            <a:ext cx="10465860" cy="261194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517" y="6403910"/>
            <a:ext cx="6159356" cy="20934428"/>
          </a:xfrm>
        </p:spPr>
        <p:txBody>
          <a:bodyPr/>
          <a:lstStyle>
            <a:lvl1pPr marL="0" indent="0">
              <a:buNone/>
              <a:defRPr sz="900"/>
            </a:lvl1pPr>
            <a:lvl2pPr marL="298247" indent="0">
              <a:buNone/>
              <a:defRPr sz="800"/>
            </a:lvl2pPr>
            <a:lvl3pPr marL="596495" indent="0">
              <a:buNone/>
              <a:defRPr sz="700"/>
            </a:lvl3pPr>
            <a:lvl4pPr marL="894742" indent="0">
              <a:buNone/>
              <a:defRPr sz="600"/>
            </a:lvl4pPr>
            <a:lvl5pPr marL="1192990" indent="0">
              <a:buNone/>
              <a:defRPr sz="600"/>
            </a:lvl5pPr>
            <a:lvl6pPr marL="1491237" indent="0">
              <a:buNone/>
              <a:defRPr sz="600"/>
            </a:lvl6pPr>
            <a:lvl7pPr marL="1789484" indent="0">
              <a:buNone/>
              <a:defRPr sz="600"/>
            </a:lvl7pPr>
            <a:lvl8pPr marL="2087732" indent="0">
              <a:buNone/>
              <a:defRPr sz="600"/>
            </a:lvl8pPr>
            <a:lvl9pPr marL="2385979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D0A88-759F-41E8-AFEA-D71C38042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833ADD-E6EA-4566-8158-E1F5D1342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B25FE9-EBFF-46BC-A206-4BE6A9349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CD5A-7D5A-4057-97CF-94135FA6DB9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348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931" y="21422454"/>
            <a:ext cx="11233602" cy="25289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931" y="2734733"/>
            <a:ext cx="11233602" cy="18361621"/>
          </a:xfrm>
        </p:spPr>
        <p:txBody>
          <a:bodyPr/>
          <a:lstStyle>
            <a:lvl1pPr marL="0" indent="0">
              <a:buNone/>
              <a:defRPr sz="2100"/>
            </a:lvl1pPr>
            <a:lvl2pPr marL="298247" indent="0">
              <a:buNone/>
              <a:defRPr sz="1800"/>
            </a:lvl2pPr>
            <a:lvl3pPr marL="596495" indent="0">
              <a:buNone/>
              <a:defRPr sz="1500"/>
            </a:lvl3pPr>
            <a:lvl4pPr marL="894742" indent="0">
              <a:buNone/>
              <a:defRPr sz="1300"/>
            </a:lvl4pPr>
            <a:lvl5pPr marL="1192990" indent="0">
              <a:buNone/>
              <a:defRPr sz="1300"/>
            </a:lvl5pPr>
            <a:lvl6pPr marL="1491237" indent="0">
              <a:buNone/>
              <a:defRPr sz="1300"/>
            </a:lvl6pPr>
            <a:lvl7pPr marL="1789484" indent="0">
              <a:buNone/>
              <a:defRPr sz="1300"/>
            </a:lvl7pPr>
            <a:lvl8pPr marL="2087732" indent="0">
              <a:buNone/>
              <a:defRPr sz="1300"/>
            </a:lvl8pPr>
            <a:lvl9pPr marL="2385979" indent="0">
              <a:buNone/>
              <a:defRPr sz="13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931" y="23951407"/>
            <a:ext cx="11233602" cy="3591586"/>
          </a:xfrm>
        </p:spPr>
        <p:txBody>
          <a:bodyPr/>
          <a:lstStyle>
            <a:lvl1pPr marL="0" indent="0">
              <a:buNone/>
              <a:defRPr sz="900"/>
            </a:lvl1pPr>
            <a:lvl2pPr marL="298247" indent="0">
              <a:buNone/>
              <a:defRPr sz="800"/>
            </a:lvl2pPr>
            <a:lvl3pPr marL="596495" indent="0">
              <a:buNone/>
              <a:defRPr sz="700"/>
            </a:lvl3pPr>
            <a:lvl4pPr marL="894742" indent="0">
              <a:buNone/>
              <a:defRPr sz="600"/>
            </a:lvl4pPr>
            <a:lvl5pPr marL="1192990" indent="0">
              <a:buNone/>
              <a:defRPr sz="600"/>
            </a:lvl5pPr>
            <a:lvl6pPr marL="1491237" indent="0">
              <a:buNone/>
              <a:defRPr sz="600"/>
            </a:lvl6pPr>
            <a:lvl7pPr marL="1789484" indent="0">
              <a:buNone/>
              <a:defRPr sz="600"/>
            </a:lvl7pPr>
            <a:lvl8pPr marL="2087732" indent="0">
              <a:buNone/>
              <a:defRPr sz="600"/>
            </a:lvl8pPr>
            <a:lvl9pPr marL="2385979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F098A-6A0F-4B27-BBC2-27649C9D2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A608-25D3-42A4-A0B8-7A453B004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13BB6-72EC-4723-B269-68DDED5C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B1F6-DEA5-49DC-9322-BD382F17368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411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157112-7B50-45E9-A3B2-8A8BEBC90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225550"/>
            <a:ext cx="16849725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44" tIns="140922" rIns="281844" bIns="1409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F17A66-CC92-42B5-8F46-42D440A56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7140575"/>
            <a:ext cx="16849725" cy="2019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44" tIns="140922" rIns="281844" bIns="140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04AD46-BF01-4549-B0D6-940AF21538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6625" y="27870150"/>
            <a:ext cx="4368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44" tIns="140922" rIns="281844" bIns="1409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13C071-549F-4A64-A423-475BB1918F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7625" y="27870150"/>
            <a:ext cx="59277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44" tIns="140922" rIns="281844" bIns="1409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F2C608-857F-4D6E-82EC-95E24A943A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417550" y="27870150"/>
            <a:ext cx="4368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44" tIns="140922" rIns="281844" bIns="1409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/>
            </a:lvl1pPr>
          </a:lstStyle>
          <a:p>
            <a:pPr>
              <a:defRPr/>
            </a:pPr>
            <a:fld id="{F5BF2309-062C-4935-9575-F2806C7F045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ＭＳ Ｐゴシック" charset="0"/>
        </a:defRPr>
      </a:lvl5pPr>
      <a:lvl6pPr marL="298247" algn="ctr" defTabSz="2818851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596495" algn="ctr" defTabSz="2818851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894742" algn="ctr" defTabSz="2818851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192990" algn="ctr" defTabSz="2818851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5688" indent="-1055688" algn="l" defTabSz="2817813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289175" indent="-877888" algn="l" defTabSz="2817813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ＭＳ Ｐゴシック" charset="0"/>
        </a:defRPr>
      </a:lvl2pPr>
      <a:lvl3pPr marL="3521075" indent="-703263" algn="l" defTabSz="2817813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ＭＳ Ｐゴシック" charset="0"/>
        </a:defRPr>
      </a:lvl3pPr>
      <a:lvl4pPr marL="4930775" indent="-704850" algn="l" defTabSz="2817813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ＭＳ Ｐゴシック" charset="0"/>
        </a:defRPr>
      </a:lvl4pPr>
      <a:lvl5pPr marL="6340475" indent="-704850" algn="l" defTabSz="2817813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ＭＳ Ｐゴシック" charset="0"/>
        </a:defRPr>
      </a:lvl5pPr>
      <a:lvl6pPr marL="6640146" indent="-705231" algn="l" defTabSz="2818851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6938393" indent="-705231" algn="l" defTabSz="2818851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236640" indent="-705231" algn="l" defTabSz="2818851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7534888" indent="-705231" algn="l" defTabSz="2818851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247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495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742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2990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237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484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7732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5979" algn="l" defTabSz="5964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87">
            <a:extLst>
              <a:ext uri="{FF2B5EF4-FFF2-40B4-BE49-F238E27FC236}">
                <a16:creationId xmlns:a16="http://schemas.microsoft.com/office/drawing/2014/main" id="{A2697BED-C002-4145-848D-078E13F5A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6075" y="22480588"/>
            <a:ext cx="27035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50" tIns="29824" rIns="59650" bIns="29824">
            <a:spAutoFit/>
          </a:bodyPr>
          <a:lstStyle>
            <a:lvl1pPr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altLang="es-ES" sz="900">
                <a:cs typeface="Arial" panose="020B0604020202020204" pitchFamily="34" charset="0"/>
              </a:rPr>
              <a:t> </a:t>
            </a:r>
            <a:endParaRPr lang="es-ES" altLang="es-ES" sz="3100">
              <a:cs typeface="Arial" panose="020B0604020202020204" pitchFamily="34" charset="0"/>
            </a:endParaRPr>
          </a:p>
        </p:txBody>
      </p:sp>
      <p:sp>
        <p:nvSpPr>
          <p:cNvPr id="3075" name="Text Box 608">
            <a:extLst>
              <a:ext uri="{FF2B5EF4-FFF2-40B4-BE49-F238E27FC236}">
                <a16:creationId xmlns:a16="http://schemas.microsoft.com/office/drawing/2014/main" id="{39C68D43-C751-464A-86DD-B9B508802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28633738"/>
            <a:ext cx="162036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50" tIns="29824" rIns="59650" bIns="29824">
            <a:spAutoFit/>
          </a:bodyPr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5600"/>
          </a:p>
        </p:txBody>
      </p:sp>
      <p:sp>
        <p:nvSpPr>
          <p:cNvPr id="3076" name="7 CuadroTexto">
            <a:extLst>
              <a:ext uri="{FF2B5EF4-FFF2-40B4-BE49-F238E27FC236}">
                <a16:creationId xmlns:a16="http://schemas.microsoft.com/office/drawing/2014/main" id="{AFE8A955-1EA4-46CC-83FA-1C8E64CEA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881313"/>
            <a:ext cx="18135599" cy="26992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endParaRPr lang="es-ES" altLang="es-ES" sz="4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4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r>
              <a:rPr lang="es-ES" altLang="es-ES" sz="4400" b="1" u="sng" dirty="0">
                <a:solidFill>
                  <a:srgbClr val="7030A0"/>
                </a:solidFill>
                <a:latin typeface="Calibri" panose="020F0502020204030204" pitchFamily="34" charset="0"/>
              </a:rPr>
              <a:t>***REQUISITOS***</a:t>
            </a:r>
          </a:p>
          <a:p>
            <a:pPr algn="just"/>
            <a:endParaRPr lang="es-ES" altLang="es-ES" sz="4000" b="1" dirty="0">
              <a:latin typeface="Calibri" panose="020F0502020204030204" pitchFamily="34" charset="0"/>
            </a:endParaRPr>
          </a:p>
          <a:p>
            <a:pPr algn="just"/>
            <a:r>
              <a:rPr lang="es-ES" altLang="es-ES" sz="4000" b="1" dirty="0">
                <a:latin typeface="Calibri" panose="020F0502020204030204" pitchFamily="34" charset="0"/>
              </a:rPr>
              <a:t>No modifique el tamaño de esta plantilla.</a:t>
            </a:r>
          </a:p>
          <a:p>
            <a:pPr algn="just" eaLnBrk="1" hangingPunct="1"/>
            <a:r>
              <a:rPr lang="es-ES" altLang="es-ES" sz="4000" b="1" dirty="0">
                <a:latin typeface="Calibri" panose="020F0502020204030204" pitchFamily="34" charset="0"/>
              </a:rPr>
              <a:t>Respete las indicaciones, si no sigue las instrucciones que se indican no podemos garantizar la correcta visualización de su póster en el congreso. </a:t>
            </a:r>
          </a:p>
          <a:p>
            <a:pPr eaLnBrk="1"/>
            <a:br>
              <a:rPr lang="es-ES" altLang="es-ES" sz="4000" u="sng" dirty="0">
                <a:latin typeface="Calibri" panose="020F0502020204030204" pitchFamily="34" charset="0"/>
              </a:rPr>
            </a:br>
            <a:r>
              <a:rPr lang="es-ES" altLang="es-ES" sz="4400" b="1" dirty="0">
                <a:solidFill>
                  <a:srgbClr val="7030A0"/>
                </a:solidFill>
              </a:rPr>
              <a:t>Instrucciones para la presentación de póster Digital:</a:t>
            </a:r>
            <a:endParaRPr lang="es-ES" altLang="es-ES" sz="2000" b="1" dirty="0">
              <a:solidFill>
                <a:srgbClr val="7030A0"/>
              </a:solidFill>
            </a:endParaRPr>
          </a:p>
          <a:p>
            <a:pPr eaLnBrk="1"/>
            <a:endParaRPr lang="es-ES" altLang="es-ES" sz="2400" dirty="0"/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Se deberán realizar las diapositivas de PowerPoint utilizando esta plantilla. Recuerde que no debe modificar el tamaño de la plantilla para su correcta visualización en las pantallas.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Guardar el archivo indicando su nombre y apellido, con extensión PDF con un tamaño no mayor a 2 MB. 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Seleccione un fondo preferentemente liso en un color que contraste con las letras del texto. 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Utilice fuentes (tipografía) Arial, </a:t>
            </a:r>
            <a:r>
              <a:rPr lang="es-ES" altLang="es-ES" sz="4000" dirty="0" err="1"/>
              <a:t>Verdana</a:t>
            </a:r>
            <a:r>
              <a:rPr lang="es-ES" altLang="es-ES" sz="4000" dirty="0"/>
              <a:t>, Tahoma o Calibri, que sean claras para facilitar su lectura y en color contrastante con el fondo.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El título debe estar en mayúsculas y negrita, en un tamaño de letra no inferior a 26, siendo el tamaño recomendado 32 puntos. 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Para el resto del texto, use un tamaño de letra 18 como mínimo, siendo el tamaño recomendado 26 puntos.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Imágenes: Utilice el comando “insertar imagen desde archivo”. Evite copiar y pegar, ya que eso aumenta el tamaño de la presentación. Reduzca el tamaño de la imagen antes de insertarla en la diapositiva.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No se admiten animaciones ni transiciones de PowerPoint.</a:t>
            </a:r>
          </a:p>
          <a:p>
            <a:pPr marL="571500" indent="-571500"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No comprima (zip, rar, </a:t>
            </a:r>
            <a:r>
              <a:rPr lang="es-ES" altLang="es-ES" sz="4000" dirty="0" err="1"/>
              <a:t>etc</a:t>
            </a:r>
            <a:r>
              <a:rPr lang="es-ES" altLang="es-ES" sz="4000" dirty="0"/>
              <a:t>).</a:t>
            </a:r>
          </a:p>
          <a:p>
            <a:pPr marL="1314450" lvl="1" indent="-571500" eaLnBrk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altLang="es-ES" sz="3600" i="1" dirty="0"/>
              <a:t>Recuerde que las tablas, gráficos, ilustraciones y fotografías requeridas para la presentación deberán ser lo suficientemente explicativas y estar distribuidas secuencialmente en orden a su explicación. </a:t>
            </a:r>
          </a:p>
          <a:p>
            <a:pPr marL="1314450" lvl="1" indent="-571500" eaLnBrk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altLang="es-ES" sz="3600" i="1" dirty="0"/>
              <a:t>Deberá referenciar cada imagen (título de la imagen, autoría, </a:t>
            </a:r>
            <a:r>
              <a:rPr lang="es-ES" sz="3600" i="1" dirty="0"/>
              <a:t>año de publicación)</a:t>
            </a:r>
            <a:endParaRPr lang="es-ES" altLang="es-ES" sz="3600" i="1" dirty="0"/>
          </a:p>
          <a:p>
            <a:pPr marL="1314450" lvl="1" indent="-571500" eaLnBrk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altLang="es-ES" sz="3600" i="1" dirty="0"/>
              <a:t>Evite mencionar marcas comerciales y publicidades.</a:t>
            </a:r>
          </a:p>
          <a:p>
            <a:pPr marL="571500" indent="-571500" eaLnBrk="1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altLang="es-ES" sz="4000" dirty="0"/>
              <a:t>El envío del póster implica la aceptación de todos los puntos de la presente normativa.</a:t>
            </a:r>
          </a:p>
          <a:p>
            <a:pPr eaLnBrk="1"/>
            <a:r>
              <a:rPr lang="es-ES" altLang="es-ES" sz="4000" dirty="0"/>
              <a:t> </a:t>
            </a:r>
          </a:p>
          <a:p>
            <a:pPr algn="ctr" eaLnBrk="1"/>
            <a:r>
              <a:rPr lang="es-ES" altLang="es-ES" sz="4000" u="sng" dirty="0">
                <a:solidFill>
                  <a:srgbClr val="7030A0"/>
                </a:solidFill>
              </a:rPr>
              <a:t>***ELIMINE ESTE CUADRO DE TEXTO PARA REALIZAR SU PÓSTER***</a:t>
            </a:r>
            <a:endParaRPr lang="es-ES" altLang="es-ES" sz="5400" b="1" u="sng" dirty="0">
              <a:solidFill>
                <a:srgbClr val="7030A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endParaRPr lang="es-ES" altLang="es-ES" sz="4000" dirty="0"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4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4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36DBCA2-AF6D-4A76-BC02-503F2923D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8722973" cy="3625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05C5B177EACA408EFE566F895C73CD" ma:contentTypeVersion="17" ma:contentTypeDescription="Crear nuevo documento." ma:contentTypeScope="" ma:versionID="cc8122e18834e6a41e05cc8a5ee75420">
  <xsd:schema xmlns:xsd="http://www.w3.org/2001/XMLSchema" xmlns:xs="http://www.w3.org/2001/XMLSchema" xmlns:p="http://schemas.microsoft.com/office/2006/metadata/properties" xmlns:ns2="73257a0f-55c2-4aa9-8a33-79cfe16c63ad" xmlns:ns3="bc1bc2a3-774f-474c-9490-11ca0a3e481c" targetNamespace="http://schemas.microsoft.com/office/2006/metadata/properties" ma:root="true" ma:fieldsID="0110f13b6aed008eebe15200e09f352c" ns2:_="" ns3:_="">
    <xsd:import namespace="73257a0f-55c2-4aa9-8a33-79cfe16c63ad"/>
    <xsd:import namespace="bc1bc2a3-774f-474c-9490-11ca0a3e48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57a0f-55c2-4aa9-8a33-79cfe16c6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42e3326d-5329-4c1b-a849-d56da2b084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bc2a3-774f-474c-9490-11ca0a3e481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b6d7bc4-817d-4491-806f-b0bb59bc4425}" ma:internalName="TaxCatchAll" ma:showField="CatchAllData" ma:web="bc1bc2a3-774f-474c-9490-11ca0a3e48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9674037-DD88-41F0-B90C-BF2A528DB2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D6BB6-59EB-4131-B76E-2C7EDB9675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B5680A-6370-4056-AD57-F8DEE8550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57a0f-55c2-4aa9-8a33-79cfe16c63ad"/>
    <ds:schemaRef ds:uri="bc1bc2a3-774f-474c-9490-11ca0a3e4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72F1E26-DD14-468A-A457-92C3A35214B5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326</Words>
  <Application>Microsoft Office PowerPoint</Application>
  <PresentationFormat>Personalizado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Dídac Doménech Garrido</dc:creator>
  <cp:lastModifiedBy>ASSOCIACIÓ CATALANA DE LLEVADORES</cp:lastModifiedBy>
  <cp:revision>43</cp:revision>
  <cp:lastPrinted>1601-01-01T00:00:00Z</cp:lastPrinted>
  <dcterms:created xsi:type="dcterms:W3CDTF">2017-11-29T10:18:58Z</dcterms:created>
  <dcterms:modified xsi:type="dcterms:W3CDTF">2024-03-20T07:45:57Z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ediaServiceImageTags">
    <vt:lpwstr/>
  </property>
  <property fmtid="{D5CDD505-2E9C-101B-9397-08002B2CF9AE}" pid="4" name="lcf76f155ced4ddcb4097134ff3c332f">
    <vt:lpwstr/>
  </property>
  <property fmtid="{D5CDD505-2E9C-101B-9397-08002B2CF9AE}" pid="5" name="TaxCatchAll">
    <vt:lpwstr/>
  </property>
</Properties>
</file>